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9279"/>
    <p:restoredTop sz="94658"/>
  </p:normalViewPr>
  <p:slideViewPr>
    <p:cSldViewPr snapToGrid="0" showGuides="1">
      <p:cViewPr varScale="1">
        <p:scale>
          <a:sx n="89" d="100"/>
          <a:sy n="89" d="100"/>
        </p:scale>
        <p:origin x="2592" y="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405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43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38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6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6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8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0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96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5E99BE06-2368-7C7B-4388-7AE96568415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156" r="5156"/>
          <a:stretch>
            <a:fillRect/>
          </a:stretch>
        </p:blipFill>
        <p:spPr>
          <a:xfrm flipV="1">
            <a:off x="-1" y="5394"/>
            <a:ext cx="6858001" cy="796517"/>
          </a:xfrm>
          <a:prstGeom prst="rect">
            <a:avLst/>
          </a:prstGeom>
        </p:spPr>
      </p:pic>
      <p:pic>
        <p:nvPicPr>
          <p:cNvPr id="3" name="Grafik 2" descr="Ein Bild, das Text, Grafiken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EA8DB292-5A3C-358E-EAF1-E9435DFCC52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758334" y="143507"/>
            <a:ext cx="911743" cy="436877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5C59C30-1C62-E9BE-0DBC-EADA4A72E9F5}"/>
              </a:ext>
            </a:extLst>
          </p:cNvPr>
          <p:cNvSpPr txBox="1"/>
          <p:nvPr userDrawn="1"/>
        </p:nvSpPr>
        <p:spPr>
          <a:xfrm>
            <a:off x="-1" y="9423938"/>
            <a:ext cx="68580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 Profile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Kommunikations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-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Diagnostik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und -Trainings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ein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Service der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Bornhäußer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&amp; Friends GmbH • 10719 Berlin • Kurfürstendamm 11</a:t>
            </a:r>
            <a:b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</a:b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Upper West Building|25</a:t>
            </a:r>
            <a:r>
              <a:rPr lang="en-US" altLang="de-DE" sz="800" baseline="300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th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Floor • T: +49 30 / 845 17 236 • Fax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+49 30 300 149 3150 • </a:t>
            </a:r>
            <a:r>
              <a:rPr lang="en-US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support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@scil-profile.de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• https://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scil-profile.de</a:t>
            </a:r>
            <a:endParaRPr lang="de-DE" altLang="de-DE" sz="800" dirty="0">
              <a:solidFill>
                <a:schemeClr val="bg2">
                  <a:lumMod val="50000"/>
                </a:schemeClr>
              </a:solidFill>
              <a:latin typeface="Abadi" panose="020B0604020104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CBED5BD4-0C46-79DB-512D-4379E281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E53C3F5-EE8B-353D-C432-C1BEE4AA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489865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6996E752-86F0-E872-2530-70A35886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37257"/>
            <a:ext cx="59650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1. Wie haben Sie den gesamten Seminar- und Coachingprozess erlebt, empfunden? </a:t>
            </a:r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1BC18FE-6D92-A92C-7408-40F4F5100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2886514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3" name="Text Box 20">
            <a:extLst>
              <a:ext uri="{FF2B5EF4-FFF2-40B4-BE49-F238E27FC236}">
                <a16:creationId xmlns:a16="http://schemas.microsoft.com/office/drawing/2014/main" id="{05411A49-E974-A3C8-06D9-E96B2C8C1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355193"/>
            <a:ext cx="6590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2. Was haben Sie Ihrer Einschätzung nach in </a:t>
            </a:r>
            <a:r>
              <a:rPr lang="de-DE" sz="1200" dirty="0" err="1"/>
              <a:t>bezug</a:t>
            </a:r>
            <a:r>
              <a:rPr lang="de-DE" sz="1200" dirty="0"/>
              <a:t> auf Ihre Arbeit/und oder Wirkung hinzugewonnen?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E6D0645-B5F8-F4CA-CEF5-A5D3303B0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27703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78500213-A5D1-4717-D341-E71BA9768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745709"/>
            <a:ext cx="65904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3. In welcher Form profitiert die </a:t>
            </a:r>
            <a:r>
              <a:rPr lang="de-DE" sz="1200" dirty="0" err="1"/>
              <a:t>stuttgarter</a:t>
            </a:r>
            <a:r>
              <a:rPr lang="de-DE" sz="1200" dirty="0"/>
              <a:t> Ihrer Meinung nach von</a:t>
            </a:r>
          </a:p>
          <a:p>
            <a:r>
              <a:rPr lang="de-DE" sz="1200" dirty="0"/>
              <a:t>Ihrer Teilnahme an diesem Weiterbildungsprogramm?</a:t>
            </a:r>
          </a:p>
          <a:p>
            <a:endParaRPr lang="de-DE" sz="1200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A34A7CD-A0C1-B5B4-16DB-A84EFAF8C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5459249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13" name="Text Box 20">
            <a:extLst>
              <a:ext uri="{FF2B5EF4-FFF2-40B4-BE49-F238E27FC236}">
                <a16:creationId xmlns:a16="http://schemas.microsoft.com/office/drawing/2014/main" id="{4E05A61F-DC28-A2C5-FB07-5B8DBF3B2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127446"/>
            <a:ext cx="65904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4. Würden Sie eine Fortsetzung des Coachingprozesses begrüßen?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5C0E22E1-0529-30B9-221E-8B16EF55F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69572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32" name="Text Box 20">
            <a:extLst>
              <a:ext uri="{FF2B5EF4-FFF2-40B4-BE49-F238E27FC236}">
                <a16:creationId xmlns:a16="http://schemas.microsoft.com/office/drawing/2014/main" id="{FC2E2AE9-ACD9-2A67-852C-66C8A6BAB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355092"/>
            <a:ext cx="65904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5. Bitte begründen Sie Ihre Antwort auf Frage 4 kurz mit einigen eigenen Sätzen</a:t>
            </a:r>
          </a:p>
        </p:txBody>
      </p:sp>
      <p:sp>
        <p:nvSpPr>
          <p:cNvPr id="121" name="Rectangle 9">
            <a:extLst>
              <a:ext uri="{FF2B5EF4-FFF2-40B4-BE49-F238E27FC236}">
                <a16:creationId xmlns:a16="http://schemas.microsoft.com/office/drawing/2014/main" id="{65B34EC0-FF60-AFF1-7044-392F9734C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168805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122" name="Text Box 20">
            <a:extLst>
              <a:ext uri="{FF2B5EF4-FFF2-40B4-BE49-F238E27FC236}">
                <a16:creationId xmlns:a16="http://schemas.microsoft.com/office/drawing/2014/main" id="{5812541D-76BF-0719-D731-827C50A92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7637484"/>
            <a:ext cx="6590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6. Welche Themenfelder sollten im Falle der Fortsetzung des Coachings behandelt / bearbeitet werden?</a:t>
            </a:r>
          </a:p>
        </p:txBody>
      </p:sp>
    </p:spTree>
    <p:extLst>
      <p:ext uri="{BB962C8B-B14F-4D97-AF65-F5344CB8AC3E}">
        <p14:creationId xmlns:p14="http://schemas.microsoft.com/office/powerpoint/2010/main" val="216729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Macintosh PowerPoint</Application>
  <PresentationFormat>A4-Papier (210 x 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Abadi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5</cp:revision>
  <dcterms:created xsi:type="dcterms:W3CDTF">2025-09-11T08:09:09Z</dcterms:created>
  <dcterms:modified xsi:type="dcterms:W3CDTF">2025-09-19T08:21:09Z</dcterms:modified>
</cp:coreProperties>
</file>