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2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7"/>
    <p:restoredTop sz="94658"/>
  </p:normalViewPr>
  <p:slideViewPr>
    <p:cSldViewPr snapToGrid="0" showGuides="1">
      <p:cViewPr varScale="1">
        <p:scale>
          <a:sx n="73" d="100"/>
          <a:sy n="73" d="100"/>
        </p:scale>
        <p:origin x="3400" y="512"/>
      </p:cViewPr>
      <p:guideLst>
        <p:guide orient="horz" pos="3052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05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19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043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338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6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5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66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965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08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709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96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AE13FCB4-7295-9F23-B959-7094D6C7A7A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 l="5156" r="5156"/>
          <a:stretch>
            <a:fillRect/>
          </a:stretch>
        </p:blipFill>
        <p:spPr>
          <a:xfrm flipV="1">
            <a:off x="-1" y="5394"/>
            <a:ext cx="6858001" cy="796517"/>
          </a:xfrm>
          <a:prstGeom prst="rect">
            <a:avLst/>
          </a:prstGeom>
        </p:spPr>
      </p:pic>
      <p:pic>
        <p:nvPicPr>
          <p:cNvPr id="8" name="Grafik 7" descr="Ein Bild, das Text, Grafiken, Schrift, Grafikdesign enthält.&#10;&#10;KI-generierte Inhalte können fehlerhaft sein.">
            <a:extLst>
              <a:ext uri="{FF2B5EF4-FFF2-40B4-BE49-F238E27FC236}">
                <a16:creationId xmlns:a16="http://schemas.microsoft.com/office/drawing/2014/main" id="{03CC14F9-B67F-45F7-3780-30672BDC3892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815483" y="172083"/>
            <a:ext cx="827117" cy="396327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7E6552BA-51F8-A293-60E4-0E8AFBD5E658}"/>
              </a:ext>
            </a:extLst>
          </p:cNvPr>
          <p:cNvSpPr txBox="1"/>
          <p:nvPr userDrawn="1"/>
        </p:nvSpPr>
        <p:spPr>
          <a:xfrm>
            <a:off x="136377" y="9395363"/>
            <a:ext cx="66105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SCIL Profile •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Kommunikations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-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Diagnostik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und -Trainings •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ein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Service der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Bornhäußer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&amp; Friends GmbH • 10719 Berlin • Kurfürstendamm 11</a:t>
            </a:r>
            <a:b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</a:b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Upper West Building|25</a:t>
            </a:r>
            <a:r>
              <a:rPr lang="en-US" altLang="de-DE" sz="800" baseline="300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th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Floor • T: +49 30 / 845 17 236 • Fax 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+49 30 300 149 3150 • </a:t>
            </a:r>
            <a:r>
              <a:rPr lang="en-US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support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@scil-profile.de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• https://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scil-profile.de</a:t>
            </a:r>
            <a:endParaRPr lang="de-DE" altLang="de-DE" sz="800" dirty="0">
              <a:solidFill>
                <a:schemeClr val="bg2">
                  <a:lumMod val="50000"/>
                </a:schemeClr>
              </a:solidFill>
              <a:latin typeface="Abadi" panose="020B0604020104020204" pitchFamily="34" charset="7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861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CBED5BD4-0C46-79DB-512D-4379E281A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733022"/>
            <a:ext cx="26481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rgbClr val="161616"/>
                </a:solidFill>
              </a:rPr>
              <a:t>Name des Coachees</a:t>
            </a:r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6996E752-86F0-E872-2530-70A358863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2038539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1. bildhafte Sprache</a:t>
            </a:r>
          </a:p>
        </p:txBody>
      </p:sp>
      <p:grpSp>
        <p:nvGrpSpPr>
          <p:cNvPr id="271" name="Gruppieren 270">
            <a:extLst>
              <a:ext uri="{FF2B5EF4-FFF2-40B4-BE49-F238E27FC236}">
                <a16:creationId xmlns:a16="http://schemas.microsoft.com/office/drawing/2014/main" id="{F5A9C05A-9819-4321-5DFF-428072279380}"/>
              </a:ext>
            </a:extLst>
          </p:cNvPr>
          <p:cNvGrpSpPr/>
          <p:nvPr/>
        </p:nvGrpSpPr>
        <p:grpSpPr>
          <a:xfrm>
            <a:off x="219172" y="2069039"/>
            <a:ext cx="2747928" cy="492999"/>
            <a:chOff x="219172" y="2159922"/>
            <a:chExt cx="2747928" cy="49299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2725734-F719-C08A-35A3-4EE0CF45A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1" name="Text Box 20">
              <a:extLst>
                <a:ext uri="{FF2B5EF4-FFF2-40B4-BE49-F238E27FC236}">
                  <a16:creationId xmlns:a16="http://schemas.microsoft.com/office/drawing/2014/main" id="{974904FC-9760-932E-FB6E-8F6F625722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7E8D6A85-1D97-2ADE-C65F-68993A547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id="{5A24DFBE-F150-2B92-C2EA-8E507046F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5" name="Rectangle 9">
              <a:extLst>
                <a:ext uri="{FF2B5EF4-FFF2-40B4-BE49-F238E27FC236}">
                  <a16:creationId xmlns:a16="http://schemas.microsoft.com/office/drawing/2014/main" id="{D78506D1-A252-5529-D79F-4F5EFDA21F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6" name="Rectangle 9">
              <a:extLst>
                <a:ext uri="{FF2B5EF4-FFF2-40B4-BE49-F238E27FC236}">
                  <a16:creationId xmlns:a16="http://schemas.microsoft.com/office/drawing/2014/main" id="{34ECD9D9-1125-2A27-B666-9BFCCE1BE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3C6E960C-7BCF-1A3D-D621-B31285154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8" name="Rectangle 9">
              <a:extLst>
                <a:ext uri="{FF2B5EF4-FFF2-40B4-BE49-F238E27FC236}">
                  <a16:creationId xmlns:a16="http://schemas.microsoft.com/office/drawing/2014/main" id="{EE42C149-F402-8117-7167-D1B42664F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9" name="Rectangle 9">
              <a:extLst>
                <a:ext uri="{FF2B5EF4-FFF2-40B4-BE49-F238E27FC236}">
                  <a16:creationId xmlns:a16="http://schemas.microsoft.com/office/drawing/2014/main" id="{F4055A55-6479-CA0D-9CAE-1F8183E48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0" name="Rectangle 9">
              <a:extLst>
                <a:ext uri="{FF2B5EF4-FFF2-40B4-BE49-F238E27FC236}">
                  <a16:creationId xmlns:a16="http://schemas.microsoft.com/office/drawing/2014/main" id="{DD24F8B2-59A8-1DA1-AF83-C00A9BE58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1" name="Rectangle 9">
              <a:extLst>
                <a:ext uri="{FF2B5EF4-FFF2-40B4-BE49-F238E27FC236}">
                  <a16:creationId xmlns:a16="http://schemas.microsoft.com/office/drawing/2014/main" id="{4DC1B8D2-655E-7B1C-6C01-7EAE42FE2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2" name="Text Box 20">
              <a:extLst>
                <a:ext uri="{FF2B5EF4-FFF2-40B4-BE49-F238E27FC236}">
                  <a16:creationId xmlns:a16="http://schemas.microsoft.com/office/drawing/2014/main" id="{0F9239F8-22C4-976F-2CAA-9F3B2683A2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23" name="Text Box 20">
              <a:extLst>
                <a:ext uri="{FF2B5EF4-FFF2-40B4-BE49-F238E27FC236}">
                  <a16:creationId xmlns:a16="http://schemas.microsoft.com/office/drawing/2014/main" id="{0F517930-12F9-BF41-725D-C74E6CF020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24" name="Text Box 20">
              <a:extLst>
                <a:ext uri="{FF2B5EF4-FFF2-40B4-BE49-F238E27FC236}">
                  <a16:creationId xmlns:a16="http://schemas.microsoft.com/office/drawing/2014/main" id="{1D53589C-8AAE-908D-02E6-6FF2CC0596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25" name="Text Box 20">
              <a:extLst>
                <a:ext uri="{FF2B5EF4-FFF2-40B4-BE49-F238E27FC236}">
                  <a16:creationId xmlns:a16="http://schemas.microsoft.com/office/drawing/2014/main" id="{0AADC3FC-56C5-29F7-E9D8-6FAD192856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26" name="Text Box 20">
              <a:extLst>
                <a:ext uri="{FF2B5EF4-FFF2-40B4-BE49-F238E27FC236}">
                  <a16:creationId xmlns:a16="http://schemas.microsoft.com/office/drawing/2014/main" id="{74FE31B1-BECA-5EC9-688F-5265A77C89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27" name="Text Box 20">
              <a:extLst>
                <a:ext uri="{FF2B5EF4-FFF2-40B4-BE49-F238E27FC236}">
                  <a16:creationId xmlns:a16="http://schemas.microsoft.com/office/drawing/2014/main" id="{42D19C97-61CF-99DA-F949-434FC6B7DA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4827213B-CFB9-1A6D-44E8-F6179A31B9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29" name="Text Box 20">
              <a:extLst>
                <a:ext uri="{FF2B5EF4-FFF2-40B4-BE49-F238E27FC236}">
                  <a16:creationId xmlns:a16="http://schemas.microsoft.com/office/drawing/2014/main" id="{C25529CB-E4D2-DB5C-28C0-20276E3743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30" name="Text Box 20">
              <a:extLst>
                <a:ext uri="{FF2B5EF4-FFF2-40B4-BE49-F238E27FC236}">
                  <a16:creationId xmlns:a16="http://schemas.microsoft.com/office/drawing/2014/main" id="{8B2AA0D2-8563-7756-30B5-580FD3807D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2" name="Text Box 6">
            <a:extLst>
              <a:ext uri="{FF2B5EF4-FFF2-40B4-BE49-F238E27FC236}">
                <a16:creationId xmlns:a16="http://schemas.microsoft.com/office/drawing/2014/main" id="{8A21E528-9016-C315-0AD8-542B66C84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3" y="172904"/>
            <a:ext cx="38262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chemeClr val="bg1"/>
                </a:solidFill>
              </a:rPr>
              <a:t>Selbst-</a:t>
            </a:r>
            <a:r>
              <a:rPr lang="de-DE" altLang="de-DE" sz="1000" dirty="0" err="1">
                <a:solidFill>
                  <a:schemeClr val="bg1"/>
                </a:solidFill>
              </a:rPr>
              <a:t>Reflektionsbogen</a:t>
            </a:r>
            <a:r>
              <a:rPr lang="de-DE" altLang="de-DE" sz="1000" dirty="0">
                <a:solidFill>
                  <a:schemeClr val="bg1"/>
                </a:solidFill>
              </a:rPr>
              <a:t> „Mitarbeitergespräch“ </a:t>
            </a:r>
          </a:p>
        </p:txBody>
      </p:sp>
      <p:sp>
        <p:nvSpPr>
          <p:cNvPr id="3" name="Text Box 20">
            <a:extLst>
              <a:ext uri="{FF2B5EF4-FFF2-40B4-BE49-F238E27FC236}">
                <a16:creationId xmlns:a16="http://schemas.microsoft.com/office/drawing/2014/main" id="{69F2FA10-121A-1B36-CDC4-4629E7F0F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071576"/>
            <a:ext cx="59843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Bitte reflektieren Sie Ihr soeben durchgeführtes Mitarbeitergespräch und kreuzen Sie </a:t>
            </a:r>
          </a:p>
          <a:p>
            <a:r>
              <a:rPr lang="de-DE" sz="1200" dirty="0"/>
              <a:t>dazu  in den folgenden Skalen einfach  an, wie Sie  selbst glauben gewirkt zu haben.</a:t>
            </a:r>
          </a:p>
          <a:p>
            <a:r>
              <a:rPr lang="de-DE" sz="1200" dirty="0"/>
              <a:t>(von 1=trifft gar nicht über 5=  trifft teilweise zu bis 9  = trifft voll zu )</a:t>
            </a:r>
          </a:p>
        </p:txBody>
      </p:sp>
      <p:sp>
        <p:nvSpPr>
          <p:cNvPr id="272" name="Text Box 20">
            <a:extLst>
              <a:ext uri="{FF2B5EF4-FFF2-40B4-BE49-F238E27FC236}">
                <a16:creationId xmlns:a16="http://schemas.microsoft.com/office/drawing/2014/main" id="{7BF1FB9A-C69D-DC01-3BE8-1B7DAE26B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2796919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2. aktiv zugehört, den Partner wertgeschätzt</a:t>
            </a:r>
          </a:p>
        </p:txBody>
      </p:sp>
      <p:grpSp>
        <p:nvGrpSpPr>
          <p:cNvPr id="273" name="Gruppieren 272">
            <a:extLst>
              <a:ext uri="{FF2B5EF4-FFF2-40B4-BE49-F238E27FC236}">
                <a16:creationId xmlns:a16="http://schemas.microsoft.com/office/drawing/2014/main" id="{E755F105-A467-E968-8F57-1501CEC05DEB}"/>
              </a:ext>
            </a:extLst>
          </p:cNvPr>
          <p:cNvGrpSpPr/>
          <p:nvPr/>
        </p:nvGrpSpPr>
        <p:grpSpPr>
          <a:xfrm>
            <a:off x="219172" y="2798489"/>
            <a:ext cx="2747928" cy="492999"/>
            <a:chOff x="219172" y="2159922"/>
            <a:chExt cx="2747928" cy="492999"/>
          </a:xfrm>
        </p:grpSpPr>
        <p:sp>
          <p:nvSpPr>
            <p:cNvPr id="274" name="Rectangle 9">
              <a:extLst>
                <a:ext uri="{FF2B5EF4-FFF2-40B4-BE49-F238E27FC236}">
                  <a16:creationId xmlns:a16="http://schemas.microsoft.com/office/drawing/2014/main" id="{5B11D07E-E749-FDAF-F7C5-D64091CDF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75" name="Text Box 20">
              <a:extLst>
                <a:ext uri="{FF2B5EF4-FFF2-40B4-BE49-F238E27FC236}">
                  <a16:creationId xmlns:a16="http://schemas.microsoft.com/office/drawing/2014/main" id="{CC3E86D3-4EE2-437D-2B5A-85763BF360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276" name="Rectangle 9">
              <a:extLst>
                <a:ext uri="{FF2B5EF4-FFF2-40B4-BE49-F238E27FC236}">
                  <a16:creationId xmlns:a16="http://schemas.microsoft.com/office/drawing/2014/main" id="{881B70D5-4E10-8220-297B-DD5C0A2FF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77" name="Rectangle 9">
              <a:extLst>
                <a:ext uri="{FF2B5EF4-FFF2-40B4-BE49-F238E27FC236}">
                  <a16:creationId xmlns:a16="http://schemas.microsoft.com/office/drawing/2014/main" id="{6551AF58-83AC-D8BD-B143-2221C59BD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78" name="Rectangle 9">
              <a:extLst>
                <a:ext uri="{FF2B5EF4-FFF2-40B4-BE49-F238E27FC236}">
                  <a16:creationId xmlns:a16="http://schemas.microsoft.com/office/drawing/2014/main" id="{996329B9-4F8F-612B-5B35-50670AA2A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79" name="Rectangle 9">
              <a:extLst>
                <a:ext uri="{FF2B5EF4-FFF2-40B4-BE49-F238E27FC236}">
                  <a16:creationId xmlns:a16="http://schemas.microsoft.com/office/drawing/2014/main" id="{FB619689-9E59-A8D9-C966-2463CD6EB7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0" name="Rectangle 9">
              <a:extLst>
                <a:ext uri="{FF2B5EF4-FFF2-40B4-BE49-F238E27FC236}">
                  <a16:creationId xmlns:a16="http://schemas.microsoft.com/office/drawing/2014/main" id="{958089D9-19B4-827D-E09B-AB0495B1C5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1" name="Rectangle 9">
              <a:extLst>
                <a:ext uri="{FF2B5EF4-FFF2-40B4-BE49-F238E27FC236}">
                  <a16:creationId xmlns:a16="http://schemas.microsoft.com/office/drawing/2014/main" id="{FEE82227-9D9D-BFE3-73E1-6909AFF50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2" name="Rectangle 9">
              <a:extLst>
                <a:ext uri="{FF2B5EF4-FFF2-40B4-BE49-F238E27FC236}">
                  <a16:creationId xmlns:a16="http://schemas.microsoft.com/office/drawing/2014/main" id="{3A9BFA30-83B3-F9C5-BF86-5B0625AA62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3" name="Rectangle 9">
              <a:extLst>
                <a:ext uri="{FF2B5EF4-FFF2-40B4-BE49-F238E27FC236}">
                  <a16:creationId xmlns:a16="http://schemas.microsoft.com/office/drawing/2014/main" id="{54BF1BAC-B00C-3F45-B3C4-C8E9A22F4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4" name="Rectangle 9">
              <a:extLst>
                <a:ext uri="{FF2B5EF4-FFF2-40B4-BE49-F238E27FC236}">
                  <a16:creationId xmlns:a16="http://schemas.microsoft.com/office/drawing/2014/main" id="{5A83B5FE-2F6A-8582-F927-56E1D9145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5" name="Text Box 20">
              <a:extLst>
                <a:ext uri="{FF2B5EF4-FFF2-40B4-BE49-F238E27FC236}">
                  <a16:creationId xmlns:a16="http://schemas.microsoft.com/office/drawing/2014/main" id="{B1C721EB-15B1-E0A4-EA7F-D8DE2B4F34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286" name="Text Box 20">
              <a:extLst>
                <a:ext uri="{FF2B5EF4-FFF2-40B4-BE49-F238E27FC236}">
                  <a16:creationId xmlns:a16="http://schemas.microsoft.com/office/drawing/2014/main" id="{61EB8ED0-EA92-AAC0-3DD8-05E8AA469C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287" name="Text Box 20">
              <a:extLst>
                <a:ext uri="{FF2B5EF4-FFF2-40B4-BE49-F238E27FC236}">
                  <a16:creationId xmlns:a16="http://schemas.microsoft.com/office/drawing/2014/main" id="{4F941634-8C4E-3B15-AF95-7AA107F594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288" name="Text Box 20">
              <a:extLst>
                <a:ext uri="{FF2B5EF4-FFF2-40B4-BE49-F238E27FC236}">
                  <a16:creationId xmlns:a16="http://schemas.microsoft.com/office/drawing/2014/main" id="{02820987-15E1-A5C6-D189-D1E619120A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289" name="Text Box 20">
              <a:extLst>
                <a:ext uri="{FF2B5EF4-FFF2-40B4-BE49-F238E27FC236}">
                  <a16:creationId xmlns:a16="http://schemas.microsoft.com/office/drawing/2014/main" id="{DE025584-78CA-FAAB-2E84-98F5CBFD37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290" name="Text Box 20">
              <a:extLst>
                <a:ext uri="{FF2B5EF4-FFF2-40B4-BE49-F238E27FC236}">
                  <a16:creationId xmlns:a16="http://schemas.microsoft.com/office/drawing/2014/main" id="{8AD820CC-9CEF-38C4-E244-4D6180CBF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291" name="Text Box 20">
              <a:extLst>
                <a:ext uri="{FF2B5EF4-FFF2-40B4-BE49-F238E27FC236}">
                  <a16:creationId xmlns:a16="http://schemas.microsoft.com/office/drawing/2014/main" id="{CBADBDFD-8AE4-D432-A646-D4364B4DEC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292" name="Text Box 20">
              <a:extLst>
                <a:ext uri="{FF2B5EF4-FFF2-40B4-BE49-F238E27FC236}">
                  <a16:creationId xmlns:a16="http://schemas.microsoft.com/office/drawing/2014/main" id="{D30E1D29-E2D7-B107-6335-20C536ADC9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293" name="Text Box 20">
              <a:extLst>
                <a:ext uri="{FF2B5EF4-FFF2-40B4-BE49-F238E27FC236}">
                  <a16:creationId xmlns:a16="http://schemas.microsoft.com/office/drawing/2014/main" id="{07E35469-5856-A859-FCF8-501B8AA70A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294" name="Text Box 20">
            <a:extLst>
              <a:ext uri="{FF2B5EF4-FFF2-40B4-BE49-F238E27FC236}">
                <a16:creationId xmlns:a16="http://schemas.microsoft.com/office/drawing/2014/main" id="{F80E0EB9-9A41-E84F-B148-5B55177ED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3494804"/>
            <a:ext cx="35216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3. auf den Gesprächspartner und die Situation   vorbereitet</a:t>
            </a:r>
          </a:p>
        </p:txBody>
      </p:sp>
      <p:grpSp>
        <p:nvGrpSpPr>
          <p:cNvPr id="295" name="Gruppieren 294">
            <a:extLst>
              <a:ext uri="{FF2B5EF4-FFF2-40B4-BE49-F238E27FC236}">
                <a16:creationId xmlns:a16="http://schemas.microsoft.com/office/drawing/2014/main" id="{870C5F56-7E72-FCB6-0815-EC35BFD4DB37}"/>
              </a:ext>
            </a:extLst>
          </p:cNvPr>
          <p:cNvGrpSpPr/>
          <p:nvPr/>
        </p:nvGrpSpPr>
        <p:grpSpPr>
          <a:xfrm>
            <a:off x="219172" y="3527939"/>
            <a:ext cx="2747928" cy="492999"/>
            <a:chOff x="219172" y="2159922"/>
            <a:chExt cx="2747928" cy="492999"/>
          </a:xfrm>
        </p:grpSpPr>
        <p:sp>
          <p:nvSpPr>
            <p:cNvPr id="296" name="Rectangle 9">
              <a:extLst>
                <a:ext uri="{FF2B5EF4-FFF2-40B4-BE49-F238E27FC236}">
                  <a16:creationId xmlns:a16="http://schemas.microsoft.com/office/drawing/2014/main" id="{8085D0BF-9DF7-F71F-4FD7-D609FF768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97" name="Text Box 20">
              <a:extLst>
                <a:ext uri="{FF2B5EF4-FFF2-40B4-BE49-F238E27FC236}">
                  <a16:creationId xmlns:a16="http://schemas.microsoft.com/office/drawing/2014/main" id="{D90AB6DF-B59B-3E7F-5009-CC89B144A9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298" name="Rectangle 9">
              <a:extLst>
                <a:ext uri="{FF2B5EF4-FFF2-40B4-BE49-F238E27FC236}">
                  <a16:creationId xmlns:a16="http://schemas.microsoft.com/office/drawing/2014/main" id="{92E94B8A-4239-FFB5-C468-DB9FA9F02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99" name="Rectangle 9">
              <a:extLst>
                <a:ext uri="{FF2B5EF4-FFF2-40B4-BE49-F238E27FC236}">
                  <a16:creationId xmlns:a16="http://schemas.microsoft.com/office/drawing/2014/main" id="{297CA393-B124-534C-533E-8A546EA28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0" name="Rectangle 9">
              <a:extLst>
                <a:ext uri="{FF2B5EF4-FFF2-40B4-BE49-F238E27FC236}">
                  <a16:creationId xmlns:a16="http://schemas.microsoft.com/office/drawing/2014/main" id="{799A011B-3437-9C75-C933-F0FA7E3EC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1" name="Rectangle 9">
              <a:extLst>
                <a:ext uri="{FF2B5EF4-FFF2-40B4-BE49-F238E27FC236}">
                  <a16:creationId xmlns:a16="http://schemas.microsoft.com/office/drawing/2014/main" id="{2EB0033D-D469-6583-E42C-2A4F6A42F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2" name="Rectangle 9">
              <a:extLst>
                <a:ext uri="{FF2B5EF4-FFF2-40B4-BE49-F238E27FC236}">
                  <a16:creationId xmlns:a16="http://schemas.microsoft.com/office/drawing/2014/main" id="{CC1B7958-3A55-7F29-4A1B-736250747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3" name="Rectangle 9">
              <a:extLst>
                <a:ext uri="{FF2B5EF4-FFF2-40B4-BE49-F238E27FC236}">
                  <a16:creationId xmlns:a16="http://schemas.microsoft.com/office/drawing/2014/main" id="{D0EF2027-A435-9997-2CE8-87A6220B4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4" name="Rectangle 9">
              <a:extLst>
                <a:ext uri="{FF2B5EF4-FFF2-40B4-BE49-F238E27FC236}">
                  <a16:creationId xmlns:a16="http://schemas.microsoft.com/office/drawing/2014/main" id="{5E9F6C34-76FB-FE87-77E9-F6CB0E30A3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5" name="Rectangle 9">
              <a:extLst>
                <a:ext uri="{FF2B5EF4-FFF2-40B4-BE49-F238E27FC236}">
                  <a16:creationId xmlns:a16="http://schemas.microsoft.com/office/drawing/2014/main" id="{225EC246-256B-6416-32C4-BA9D1E78B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6" name="Rectangle 9">
              <a:extLst>
                <a:ext uri="{FF2B5EF4-FFF2-40B4-BE49-F238E27FC236}">
                  <a16:creationId xmlns:a16="http://schemas.microsoft.com/office/drawing/2014/main" id="{1326B51F-F31B-40F4-E965-4DE0984A3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7" name="Text Box 20">
              <a:extLst>
                <a:ext uri="{FF2B5EF4-FFF2-40B4-BE49-F238E27FC236}">
                  <a16:creationId xmlns:a16="http://schemas.microsoft.com/office/drawing/2014/main" id="{58E86AD5-142B-E645-C8F8-51AC84A29F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308" name="Text Box 20">
              <a:extLst>
                <a:ext uri="{FF2B5EF4-FFF2-40B4-BE49-F238E27FC236}">
                  <a16:creationId xmlns:a16="http://schemas.microsoft.com/office/drawing/2014/main" id="{85B47512-D510-B842-EA2A-7196BAD83F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309" name="Text Box 20">
              <a:extLst>
                <a:ext uri="{FF2B5EF4-FFF2-40B4-BE49-F238E27FC236}">
                  <a16:creationId xmlns:a16="http://schemas.microsoft.com/office/drawing/2014/main" id="{E4382966-9236-885E-471F-41991F3E01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310" name="Text Box 20">
              <a:extLst>
                <a:ext uri="{FF2B5EF4-FFF2-40B4-BE49-F238E27FC236}">
                  <a16:creationId xmlns:a16="http://schemas.microsoft.com/office/drawing/2014/main" id="{8E22377F-5C67-EF81-F9B8-B54BBA5202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311" name="Text Box 20">
              <a:extLst>
                <a:ext uri="{FF2B5EF4-FFF2-40B4-BE49-F238E27FC236}">
                  <a16:creationId xmlns:a16="http://schemas.microsoft.com/office/drawing/2014/main" id="{7EE1844B-3B8F-8FD0-169A-4CE0973EF7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312" name="Text Box 20">
              <a:extLst>
                <a:ext uri="{FF2B5EF4-FFF2-40B4-BE49-F238E27FC236}">
                  <a16:creationId xmlns:a16="http://schemas.microsoft.com/office/drawing/2014/main" id="{43CD1527-8AEF-C474-6D1D-61CCF05ED1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313" name="Text Box 20">
              <a:extLst>
                <a:ext uri="{FF2B5EF4-FFF2-40B4-BE49-F238E27FC236}">
                  <a16:creationId xmlns:a16="http://schemas.microsoft.com/office/drawing/2014/main" id="{C67348B7-62FA-E62B-530E-8437616E77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314" name="Text Box 20">
              <a:extLst>
                <a:ext uri="{FF2B5EF4-FFF2-40B4-BE49-F238E27FC236}">
                  <a16:creationId xmlns:a16="http://schemas.microsoft.com/office/drawing/2014/main" id="{A5FAD252-0CE7-4B5A-2340-A59F1B78D6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315" name="Text Box 20">
              <a:extLst>
                <a:ext uri="{FF2B5EF4-FFF2-40B4-BE49-F238E27FC236}">
                  <a16:creationId xmlns:a16="http://schemas.microsoft.com/office/drawing/2014/main" id="{C55025CE-31AD-C099-9D11-AC9EC9A783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316" name="Text Box 20">
            <a:extLst>
              <a:ext uri="{FF2B5EF4-FFF2-40B4-BE49-F238E27FC236}">
                <a16:creationId xmlns:a16="http://schemas.microsoft.com/office/drawing/2014/main" id="{1DCB3FD2-4A16-BE58-73DA-35E0ACBBB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4238855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4. authentische und offene Haltung</a:t>
            </a:r>
          </a:p>
        </p:txBody>
      </p:sp>
      <p:grpSp>
        <p:nvGrpSpPr>
          <p:cNvPr id="317" name="Gruppieren 316">
            <a:extLst>
              <a:ext uri="{FF2B5EF4-FFF2-40B4-BE49-F238E27FC236}">
                <a16:creationId xmlns:a16="http://schemas.microsoft.com/office/drawing/2014/main" id="{CBFDAB1D-9BA4-9FE1-A9B9-D98B9B5FAAC3}"/>
              </a:ext>
            </a:extLst>
          </p:cNvPr>
          <p:cNvGrpSpPr/>
          <p:nvPr/>
        </p:nvGrpSpPr>
        <p:grpSpPr>
          <a:xfrm>
            <a:off x="219172" y="4257389"/>
            <a:ext cx="2747928" cy="492999"/>
            <a:chOff x="219172" y="2159922"/>
            <a:chExt cx="2747928" cy="492999"/>
          </a:xfrm>
        </p:grpSpPr>
        <p:sp>
          <p:nvSpPr>
            <p:cNvPr id="318" name="Rectangle 9">
              <a:extLst>
                <a:ext uri="{FF2B5EF4-FFF2-40B4-BE49-F238E27FC236}">
                  <a16:creationId xmlns:a16="http://schemas.microsoft.com/office/drawing/2014/main" id="{A329E020-BC9B-36C0-7A4A-35582584B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19" name="Text Box 20">
              <a:extLst>
                <a:ext uri="{FF2B5EF4-FFF2-40B4-BE49-F238E27FC236}">
                  <a16:creationId xmlns:a16="http://schemas.microsoft.com/office/drawing/2014/main" id="{378024C0-00FA-003A-2BAB-320EA7ED21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320" name="Rectangle 9">
              <a:extLst>
                <a:ext uri="{FF2B5EF4-FFF2-40B4-BE49-F238E27FC236}">
                  <a16:creationId xmlns:a16="http://schemas.microsoft.com/office/drawing/2014/main" id="{E65365E2-AB5A-5D39-A598-5B4C7B9D7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1" name="Rectangle 9">
              <a:extLst>
                <a:ext uri="{FF2B5EF4-FFF2-40B4-BE49-F238E27FC236}">
                  <a16:creationId xmlns:a16="http://schemas.microsoft.com/office/drawing/2014/main" id="{211DDC9D-7B2C-A66A-F805-CE564D713D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2" name="Rectangle 9">
              <a:extLst>
                <a:ext uri="{FF2B5EF4-FFF2-40B4-BE49-F238E27FC236}">
                  <a16:creationId xmlns:a16="http://schemas.microsoft.com/office/drawing/2014/main" id="{4AA5A30C-63A0-39F9-6338-4EC39F85F6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3" name="Rectangle 9">
              <a:extLst>
                <a:ext uri="{FF2B5EF4-FFF2-40B4-BE49-F238E27FC236}">
                  <a16:creationId xmlns:a16="http://schemas.microsoft.com/office/drawing/2014/main" id="{A0739555-4FE7-2955-C2AB-5AB735BEFE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4" name="Rectangle 9">
              <a:extLst>
                <a:ext uri="{FF2B5EF4-FFF2-40B4-BE49-F238E27FC236}">
                  <a16:creationId xmlns:a16="http://schemas.microsoft.com/office/drawing/2014/main" id="{CEB82BCF-1F1C-D4DE-4366-8DE17CFE6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5" name="Rectangle 9">
              <a:extLst>
                <a:ext uri="{FF2B5EF4-FFF2-40B4-BE49-F238E27FC236}">
                  <a16:creationId xmlns:a16="http://schemas.microsoft.com/office/drawing/2014/main" id="{63B7AB20-2F28-9DC9-6A5C-79AE5640F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6" name="Rectangle 9">
              <a:extLst>
                <a:ext uri="{FF2B5EF4-FFF2-40B4-BE49-F238E27FC236}">
                  <a16:creationId xmlns:a16="http://schemas.microsoft.com/office/drawing/2014/main" id="{2120DBCA-1FA5-5F54-B066-D4A240966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7" name="Rectangle 9">
              <a:extLst>
                <a:ext uri="{FF2B5EF4-FFF2-40B4-BE49-F238E27FC236}">
                  <a16:creationId xmlns:a16="http://schemas.microsoft.com/office/drawing/2014/main" id="{229756FE-9C31-76A5-F22F-8AA55D75E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8" name="Rectangle 9">
              <a:extLst>
                <a:ext uri="{FF2B5EF4-FFF2-40B4-BE49-F238E27FC236}">
                  <a16:creationId xmlns:a16="http://schemas.microsoft.com/office/drawing/2014/main" id="{04C7CFAD-050F-03BA-928F-DFBEB483C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9" name="Text Box 20">
              <a:extLst>
                <a:ext uri="{FF2B5EF4-FFF2-40B4-BE49-F238E27FC236}">
                  <a16:creationId xmlns:a16="http://schemas.microsoft.com/office/drawing/2014/main" id="{E71E6C67-553E-44D0-D80C-A694FDFC5B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330" name="Text Box 20">
              <a:extLst>
                <a:ext uri="{FF2B5EF4-FFF2-40B4-BE49-F238E27FC236}">
                  <a16:creationId xmlns:a16="http://schemas.microsoft.com/office/drawing/2014/main" id="{C5E97C93-CC5C-E3C7-AF14-B9EA669CFC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331" name="Text Box 20">
              <a:extLst>
                <a:ext uri="{FF2B5EF4-FFF2-40B4-BE49-F238E27FC236}">
                  <a16:creationId xmlns:a16="http://schemas.microsoft.com/office/drawing/2014/main" id="{4AC1B51E-FF35-7DED-E2EB-1F397A964F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332" name="Text Box 20">
              <a:extLst>
                <a:ext uri="{FF2B5EF4-FFF2-40B4-BE49-F238E27FC236}">
                  <a16:creationId xmlns:a16="http://schemas.microsoft.com/office/drawing/2014/main" id="{8FBDEB36-CF65-A743-22F8-E0006049EB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333" name="Text Box 20">
              <a:extLst>
                <a:ext uri="{FF2B5EF4-FFF2-40B4-BE49-F238E27FC236}">
                  <a16:creationId xmlns:a16="http://schemas.microsoft.com/office/drawing/2014/main" id="{E5A187D2-B1D3-B61F-9BEC-D0F83FAF97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334" name="Text Box 20">
              <a:extLst>
                <a:ext uri="{FF2B5EF4-FFF2-40B4-BE49-F238E27FC236}">
                  <a16:creationId xmlns:a16="http://schemas.microsoft.com/office/drawing/2014/main" id="{24F49E23-816B-5C9E-76E7-72E352F508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335" name="Text Box 20">
              <a:extLst>
                <a:ext uri="{FF2B5EF4-FFF2-40B4-BE49-F238E27FC236}">
                  <a16:creationId xmlns:a16="http://schemas.microsoft.com/office/drawing/2014/main" id="{A086D5AD-C562-C0CE-CB72-AE189779B6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336" name="Text Box 20">
              <a:extLst>
                <a:ext uri="{FF2B5EF4-FFF2-40B4-BE49-F238E27FC236}">
                  <a16:creationId xmlns:a16="http://schemas.microsoft.com/office/drawing/2014/main" id="{A483886F-5091-A0A4-9C50-FF38CF58B6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337" name="Text Box 20">
              <a:extLst>
                <a:ext uri="{FF2B5EF4-FFF2-40B4-BE49-F238E27FC236}">
                  <a16:creationId xmlns:a16="http://schemas.microsoft.com/office/drawing/2014/main" id="{EB15FC73-D2EA-BB87-6F1F-AD8F6F551D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338" name="Text Box 20">
            <a:extLst>
              <a:ext uri="{FF2B5EF4-FFF2-40B4-BE49-F238E27FC236}">
                <a16:creationId xmlns:a16="http://schemas.microsoft.com/office/drawing/2014/main" id="{7E245E66-084D-1885-E816-75AE501B1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4953000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5. verständlich und überzeugend argumentiert</a:t>
            </a:r>
          </a:p>
        </p:txBody>
      </p:sp>
      <p:grpSp>
        <p:nvGrpSpPr>
          <p:cNvPr id="339" name="Gruppieren 338">
            <a:extLst>
              <a:ext uri="{FF2B5EF4-FFF2-40B4-BE49-F238E27FC236}">
                <a16:creationId xmlns:a16="http://schemas.microsoft.com/office/drawing/2014/main" id="{44182E67-1103-B2E7-CAEC-8DF9450C7C46}"/>
              </a:ext>
            </a:extLst>
          </p:cNvPr>
          <p:cNvGrpSpPr/>
          <p:nvPr/>
        </p:nvGrpSpPr>
        <p:grpSpPr>
          <a:xfrm>
            <a:off x="219172" y="4986839"/>
            <a:ext cx="2747928" cy="492999"/>
            <a:chOff x="219172" y="2159922"/>
            <a:chExt cx="2747928" cy="492999"/>
          </a:xfrm>
        </p:grpSpPr>
        <p:sp>
          <p:nvSpPr>
            <p:cNvPr id="340" name="Rectangle 9">
              <a:extLst>
                <a:ext uri="{FF2B5EF4-FFF2-40B4-BE49-F238E27FC236}">
                  <a16:creationId xmlns:a16="http://schemas.microsoft.com/office/drawing/2014/main" id="{C2950593-6FDF-7C3D-5F18-D46C01870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1" name="Text Box 20">
              <a:extLst>
                <a:ext uri="{FF2B5EF4-FFF2-40B4-BE49-F238E27FC236}">
                  <a16:creationId xmlns:a16="http://schemas.microsoft.com/office/drawing/2014/main" id="{5E53DCF7-9DE2-F328-F624-B179834C02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342" name="Rectangle 9">
              <a:extLst>
                <a:ext uri="{FF2B5EF4-FFF2-40B4-BE49-F238E27FC236}">
                  <a16:creationId xmlns:a16="http://schemas.microsoft.com/office/drawing/2014/main" id="{BF59D5BB-40C6-1B4B-ECA1-B95573E17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3" name="Rectangle 9">
              <a:extLst>
                <a:ext uri="{FF2B5EF4-FFF2-40B4-BE49-F238E27FC236}">
                  <a16:creationId xmlns:a16="http://schemas.microsoft.com/office/drawing/2014/main" id="{F47E6275-2BEF-3EE3-F8E3-F9609C7F8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4" name="Rectangle 9">
              <a:extLst>
                <a:ext uri="{FF2B5EF4-FFF2-40B4-BE49-F238E27FC236}">
                  <a16:creationId xmlns:a16="http://schemas.microsoft.com/office/drawing/2014/main" id="{33CFF99E-D68E-10AB-414F-5318470B5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5" name="Rectangle 9">
              <a:extLst>
                <a:ext uri="{FF2B5EF4-FFF2-40B4-BE49-F238E27FC236}">
                  <a16:creationId xmlns:a16="http://schemas.microsoft.com/office/drawing/2014/main" id="{511B9046-E499-1857-2B9A-811292EDC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6" name="Rectangle 9">
              <a:extLst>
                <a:ext uri="{FF2B5EF4-FFF2-40B4-BE49-F238E27FC236}">
                  <a16:creationId xmlns:a16="http://schemas.microsoft.com/office/drawing/2014/main" id="{433ECF9F-26C9-1045-128B-9785BE543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7" name="Rectangle 9">
              <a:extLst>
                <a:ext uri="{FF2B5EF4-FFF2-40B4-BE49-F238E27FC236}">
                  <a16:creationId xmlns:a16="http://schemas.microsoft.com/office/drawing/2014/main" id="{91E4185F-2841-6F40-414E-CDFE7C93C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" name="Rectangle 9">
              <a:extLst>
                <a:ext uri="{FF2B5EF4-FFF2-40B4-BE49-F238E27FC236}">
                  <a16:creationId xmlns:a16="http://schemas.microsoft.com/office/drawing/2014/main" id="{E30E88F8-9F10-0F17-F15C-D8ADE60CF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" name="Rectangle 9">
              <a:extLst>
                <a:ext uri="{FF2B5EF4-FFF2-40B4-BE49-F238E27FC236}">
                  <a16:creationId xmlns:a16="http://schemas.microsoft.com/office/drawing/2014/main" id="{CC485FB6-7A28-757C-4623-1CD0DA85C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50" name="Rectangle 9">
              <a:extLst>
                <a:ext uri="{FF2B5EF4-FFF2-40B4-BE49-F238E27FC236}">
                  <a16:creationId xmlns:a16="http://schemas.microsoft.com/office/drawing/2014/main" id="{28635D4C-C4F3-E2FB-05D1-416D722298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51" name="Text Box 20">
              <a:extLst>
                <a:ext uri="{FF2B5EF4-FFF2-40B4-BE49-F238E27FC236}">
                  <a16:creationId xmlns:a16="http://schemas.microsoft.com/office/drawing/2014/main" id="{204F3FC5-646B-4264-B395-4A7F46E28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352" name="Text Box 20">
              <a:extLst>
                <a:ext uri="{FF2B5EF4-FFF2-40B4-BE49-F238E27FC236}">
                  <a16:creationId xmlns:a16="http://schemas.microsoft.com/office/drawing/2014/main" id="{80937E02-7BC1-2528-8353-7C8F511E83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353" name="Text Box 20">
              <a:extLst>
                <a:ext uri="{FF2B5EF4-FFF2-40B4-BE49-F238E27FC236}">
                  <a16:creationId xmlns:a16="http://schemas.microsoft.com/office/drawing/2014/main" id="{0A1B2D07-0CAB-CDF0-65FA-1014E51E55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354" name="Text Box 20">
              <a:extLst>
                <a:ext uri="{FF2B5EF4-FFF2-40B4-BE49-F238E27FC236}">
                  <a16:creationId xmlns:a16="http://schemas.microsoft.com/office/drawing/2014/main" id="{9BB68002-E3A8-5299-D233-2096A4C36E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355" name="Text Box 20">
              <a:extLst>
                <a:ext uri="{FF2B5EF4-FFF2-40B4-BE49-F238E27FC236}">
                  <a16:creationId xmlns:a16="http://schemas.microsoft.com/office/drawing/2014/main" id="{B57E5321-F7A4-29F9-2B07-1DB1B430A3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356" name="Text Box 20">
              <a:extLst>
                <a:ext uri="{FF2B5EF4-FFF2-40B4-BE49-F238E27FC236}">
                  <a16:creationId xmlns:a16="http://schemas.microsoft.com/office/drawing/2014/main" id="{431ADACE-777B-4172-A148-0ADF3185C7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357" name="Text Box 20">
              <a:extLst>
                <a:ext uri="{FF2B5EF4-FFF2-40B4-BE49-F238E27FC236}">
                  <a16:creationId xmlns:a16="http://schemas.microsoft.com/office/drawing/2014/main" id="{BA00124A-0408-6B90-F0AF-417CE5C591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358" name="Text Box 20">
              <a:extLst>
                <a:ext uri="{FF2B5EF4-FFF2-40B4-BE49-F238E27FC236}">
                  <a16:creationId xmlns:a16="http://schemas.microsoft.com/office/drawing/2014/main" id="{6F351389-B6D6-0103-DE13-3967E86D66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359" name="Text Box 20">
              <a:extLst>
                <a:ext uri="{FF2B5EF4-FFF2-40B4-BE49-F238E27FC236}">
                  <a16:creationId xmlns:a16="http://schemas.microsoft.com/office/drawing/2014/main" id="{C25D1F6F-7BFA-EECA-11D8-DCCAA24A9D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360" name="Text Box 20">
            <a:extLst>
              <a:ext uri="{FF2B5EF4-FFF2-40B4-BE49-F238E27FC236}">
                <a16:creationId xmlns:a16="http://schemas.microsoft.com/office/drawing/2014/main" id="{86567FF8-BF9C-FEA0-F3C7-7FBC1D8EB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5692870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6. guter Blickkontakt</a:t>
            </a:r>
          </a:p>
        </p:txBody>
      </p:sp>
      <p:grpSp>
        <p:nvGrpSpPr>
          <p:cNvPr id="361" name="Gruppieren 360">
            <a:extLst>
              <a:ext uri="{FF2B5EF4-FFF2-40B4-BE49-F238E27FC236}">
                <a16:creationId xmlns:a16="http://schemas.microsoft.com/office/drawing/2014/main" id="{41971361-0D4A-C0E7-7148-174C9DD2858B}"/>
              </a:ext>
            </a:extLst>
          </p:cNvPr>
          <p:cNvGrpSpPr/>
          <p:nvPr/>
        </p:nvGrpSpPr>
        <p:grpSpPr>
          <a:xfrm>
            <a:off x="219172" y="5716289"/>
            <a:ext cx="2747928" cy="492999"/>
            <a:chOff x="219172" y="2159922"/>
            <a:chExt cx="2747928" cy="492999"/>
          </a:xfrm>
        </p:grpSpPr>
        <p:sp>
          <p:nvSpPr>
            <p:cNvPr id="362" name="Rectangle 9">
              <a:extLst>
                <a:ext uri="{FF2B5EF4-FFF2-40B4-BE49-F238E27FC236}">
                  <a16:creationId xmlns:a16="http://schemas.microsoft.com/office/drawing/2014/main" id="{A359F5BC-7F05-4D4A-BF73-665D6BEA2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3" name="Text Box 20">
              <a:extLst>
                <a:ext uri="{FF2B5EF4-FFF2-40B4-BE49-F238E27FC236}">
                  <a16:creationId xmlns:a16="http://schemas.microsoft.com/office/drawing/2014/main" id="{D4EF5ABC-2442-A9B8-3174-DD59EAD63A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364" name="Rectangle 9">
              <a:extLst>
                <a:ext uri="{FF2B5EF4-FFF2-40B4-BE49-F238E27FC236}">
                  <a16:creationId xmlns:a16="http://schemas.microsoft.com/office/drawing/2014/main" id="{8A77F99B-6514-875D-C17F-B129FC727B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5" name="Rectangle 9">
              <a:extLst>
                <a:ext uri="{FF2B5EF4-FFF2-40B4-BE49-F238E27FC236}">
                  <a16:creationId xmlns:a16="http://schemas.microsoft.com/office/drawing/2014/main" id="{F63C5A31-D597-57F3-B22B-89FFBFC12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6" name="Rectangle 9">
              <a:extLst>
                <a:ext uri="{FF2B5EF4-FFF2-40B4-BE49-F238E27FC236}">
                  <a16:creationId xmlns:a16="http://schemas.microsoft.com/office/drawing/2014/main" id="{32782681-201E-9782-2438-81DC3A2C5C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7" name="Rectangle 9">
              <a:extLst>
                <a:ext uri="{FF2B5EF4-FFF2-40B4-BE49-F238E27FC236}">
                  <a16:creationId xmlns:a16="http://schemas.microsoft.com/office/drawing/2014/main" id="{9D32DDBF-FCC9-59C2-DA4E-79D0D23EB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8" name="Rectangle 9">
              <a:extLst>
                <a:ext uri="{FF2B5EF4-FFF2-40B4-BE49-F238E27FC236}">
                  <a16:creationId xmlns:a16="http://schemas.microsoft.com/office/drawing/2014/main" id="{885DD0F9-45AB-6253-688C-2BE7D9E4E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9" name="Rectangle 9">
              <a:extLst>
                <a:ext uri="{FF2B5EF4-FFF2-40B4-BE49-F238E27FC236}">
                  <a16:creationId xmlns:a16="http://schemas.microsoft.com/office/drawing/2014/main" id="{46C122E7-9604-CE09-D156-B56454863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70" name="Rectangle 9">
              <a:extLst>
                <a:ext uri="{FF2B5EF4-FFF2-40B4-BE49-F238E27FC236}">
                  <a16:creationId xmlns:a16="http://schemas.microsoft.com/office/drawing/2014/main" id="{33BF8592-76DA-9E2C-A06C-88D5E5BA3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71" name="Rectangle 9">
              <a:extLst>
                <a:ext uri="{FF2B5EF4-FFF2-40B4-BE49-F238E27FC236}">
                  <a16:creationId xmlns:a16="http://schemas.microsoft.com/office/drawing/2014/main" id="{FEEFF8DE-D9AE-047E-2168-FCFC53354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72" name="Rectangle 9">
              <a:extLst>
                <a:ext uri="{FF2B5EF4-FFF2-40B4-BE49-F238E27FC236}">
                  <a16:creationId xmlns:a16="http://schemas.microsoft.com/office/drawing/2014/main" id="{0891CFD8-8BDA-14DD-6B66-89BAC679C5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73" name="Text Box 20">
              <a:extLst>
                <a:ext uri="{FF2B5EF4-FFF2-40B4-BE49-F238E27FC236}">
                  <a16:creationId xmlns:a16="http://schemas.microsoft.com/office/drawing/2014/main" id="{D36E8577-55CC-997C-6DA1-509E05AA8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374" name="Text Box 20">
              <a:extLst>
                <a:ext uri="{FF2B5EF4-FFF2-40B4-BE49-F238E27FC236}">
                  <a16:creationId xmlns:a16="http://schemas.microsoft.com/office/drawing/2014/main" id="{E306200E-6588-B50D-D22F-BD2536FE4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375" name="Text Box 20">
              <a:extLst>
                <a:ext uri="{FF2B5EF4-FFF2-40B4-BE49-F238E27FC236}">
                  <a16:creationId xmlns:a16="http://schemas.microsoft.com/office/drawing/2014/main" id="{C6362AB1-F75D-806F-01CB-8CF8B13C0E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376" name="Text Box 20">
              <a:extLst>
                <a:ext uri="{FF2B5EF4-FFF2-40B4-BE49-F238E27FC236}">
                  <a16:creationId xmlns:a16="http://schemas.microsoft.com/office/drawing/2014/main" id="{817DDE66-45A4-764E-C7B3-339FD8A608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377" name="Text Box 20">
              <a:extLst>
                <a:ext uri="{FF2B5EF4-FFF2-40B4-BE49-F238E27FC236}">
                  <a16:creationId xmlns:a16="http://schemas.microsoft.com/office/drawing/2014/main" id="{324CC306-17EC-ABBF-AB49-CF4AE2618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378" name="Text Box 20">
              <a:extLst>
                <a:ext uri="{FF2B5EF4-FFF2-40B4-BE49-F238E27FC236}">
                  <a16:creationId xmlns:a16="http://schemas.microsoft.com/office/drawing/2014/main" id="{AF2A8A4C-3277-43C0-E72F-6A217A3295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379" name="Text Box 20">
              <a:extLst>
                <a:ext uri="{FF2B5EF4-FFF2-40B4-BE49-F238E27FC236}">
                  <a16:creationId xmlns:a16="http://schemas.microsoft.com/office/drawing/2014/main" id="{5C9B41C4-852E-9B47-5B81-B1C36ACEE4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380" name="Text Box 20">
              <a:extLst>
                <a:ext uri="{FF2B5EF4-FFF2-40B4-BE49-F238E27FC236}">
                  <a16:creationId xmlns:a16="http://schemas.microsoft.com/office/drawing/2014/main" id="{134B3A90-F036-8DB2-21B6-1B7506487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381" name="Text Box 20">
              <a:extLst>
                <a:ext uri="{FF2B5EF4-FFF2-40B4-BE49-F238E27FC236}">
                  <a16:creationId xmlns:a16="http://schemas.microsoft.com/office/drawing/2014/main" id="{1D1B8EC8-5A67-AF6B-1883-0A56D9E59E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382" name="Text Box 20">
            <a:extLst>
              <a:ext uri="{FF2B5EF4-FFF2-40B4-BE49-F238E27FC236}">
                <a16:creationId xmlns:a16="http://schemas.microsoft.com/office/drawing/2014/main" id="{F0F57D85-74B1-3331-35E6-20A7FB0A8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6432740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7. unterstützend gehandelt</a:t>
            </a:r>
          </a:p>
        </p:txBody>
      </p:sp>
      <p:grpSp>
        <p:nvGrpSpPr>
          <p:cNvPr id="383" name="Gruppieren 382">
            <a:extLst>
              <a:ext uri="{FF2B5EF4-FFF2-40B4-BE49-F238E27FC236}">
                <a16:creationId xmlns:a16="http://schemas.microsoft.com/office/drawing/2014/main" id="{FF65A7C0-7BA5-10C6-1E80-96D7BF5E8B39}"/>
              </a:ext>
            </a:extLst>
          </p:cNvPr>
          <p:cNvGrpSpPr/>
          <p:nvPr/>
        </p:nvGrpSpPr>
        <p:grpSpPr>
          <a:xfrm>
            <a:off x="219172" y="6445739"/>
            <a:ext cx="2747928" cy="492999"/>
            <a:chOff x="219172" y="2159922"/>
            <a:chExt cx="2747928" cy="492999"/>
          </a:xfrm>
        </p:grpSpPr>
        <p:sp>
          <p:nvSpPr>
            <p:cNvPr id="384" name="Rectangle 9">
              <a:extLst>
                <a:ext uri="{FF2B5EF4-FFF2-40B4-BE49-F238E27FC236}">
                  <a16:creationId xmlns:a16="http://schemas.microsoft.com/office/drawing/2014/main" id="{E3D153F1-82CB-8EAF-1E6C-137695440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85" name="Text Box 20">
              <a:extLst>
                <a:ext uri="{FF2B5EF4-FFF2-40B4-BE49-F238E27FC236}">
                  <a16:creationId xmlns:a16="http://schemas.microsoft.com/office/drawing/2014/main" id="{2F7F17D8-10E7-04DC-BBA5-B5AFAC0790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386" name="Rectangle 9">
              <a:extLst>
                <a:ext uri="{FF2B5EF4-FFF2-40B4-BE49-F238E27FC236}">
                  <a16:creationId xmlns:a16="http://schemas.microsoft.com/office/drawing/2014/main" id="{7D9A5C3E-B9A2-9F61-1F14-0927E0FEF5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87" name="Rectangle 9">
              <a:extLst>
                <a:ext uri="{FF2B5EF4-FFF2-40B4-BE49-F238E27FC236}">
                  <a16:creationId xmlns:a16="http://schemas.microsoft.com/office/drawing/2014/main" id="{0F28B60A-06FC-3DCA-7FE2-6EB8CA1C2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88" name="Rectangle 9">
              <a:extLst>
                <a:ext uri="{FF2B5EF4-FFF2-40B4-BE49-F238E27FC236}">
                  <a16:creationId xmlns:a16="http://schemas.microsoft.com/office/drawing/2014/main" id="{28822666-83A4-62DE-C588-B4F44F7F7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89" name="Rectangle 9">
              <a:extLst>
                <a:ext uri="{FF2B5EF4-FFF2-40B4-BE49-F238E27FC236}">
                  <a16:creationId xmlns:a16="http://schemas.microsoft.com/office/drawing/2014/main" id="{959F02DD-CCF6-B7B1-6645-B440DE3CE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0" name="Rectangle 9">
              <a:extLst>
                <a:ext uri="{FF2B5EF4-FFF2-40B4-BE49-F238E27FC236}">
                  <a16:creationId xmlns:a16="http://schemas.microsoft.com/office/drawing/2014/main" id="{E1504449-43EB-4AB0-1D31-D3719586F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1" name="Rectangle 9">
              <a:extLst>
                <a:ext uri="{FF2B5EF4-FFF2-40B4-BE49-F238E27FC236}">
                  <a16:creationId xmlns:a16="http://schemas.microsoft.com/office/drawing/2014/main" id="{332D1215-DF30-B30E-3319-5BD4360EA8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2" name="Rectangle 9">
              <a:extLst>
                <a:ext uri="{FF2B5EF4-FFF2-40B4-BE49-F238E27FC236}">
                  <a16:creationId xmlns:a16="http://schemas.microsoft.com/office/drawing/2014/main" id="{A9F4DA3A-4077-2904-1199-A1723FDB3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3" name="Rectangle 9">
              <a:extLst>
                <a:ext uri="{FF2B5EF4-FFF2-40B4-BE49-F238E27FC236}">
                  <a16:creationId xmlns:a16="http://schemas.microsoft.com/office/drawing/2014/main" id="{0A685D17-D8D2-66FF-1500-53557A6C2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4" name="Rectangle 9">
              <a:extLst>
                <a:ext uri="{FF2B5EF4-FFF2-40B4-BE49-F238E27FC236}">
                  <a16:creationId xmlns:a16="http://schemas.microsoft.com/office/drawing/2014/main" id="{58C02FED-5E6C-8D17-61A1-4739FF5CD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5" name="Text Box 20">
              <a:extLst>
                <a:ext uri="{FF2B5EF4-FFF2-40B4-BE49-F238E27FC236}">
                  <a16:creationId xmlns:a16="http://schemas.microsoft.com/office/drawing/2014/main" id="{62F68FCE-5951-C8A9-AED3-37810B2195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396" name="Text Box 20">
              <a:extLst>
                <a:ext uri="{FF2B5EF4-FFF2-40B4-BE49-F238E27FC236}">
                  <a16:creationId xmlns:a16="http://schemas.microsoft.com/office/drawing/2014/main" id="{D0D70A59-8692-B585-6589-226614E962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397" name="Text Box 20">
              <a:extLst>
                <a:ext uri="{FF2B5EF4-FFF2-40B4-BE49-F238E27FC236}">
                  <a16:creationId xmlns:a16="http://schemas.microsoft.com/office/drawing/2014/main" id="{A322E924-7059-AA3B-8F11-1A2EEC642B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398" name="Text Box 20">
              <a:extLst>
                <a:ext uri="{FF2B5EF4-FFF2-40B4-BE49-F238E27FC236}">
                  <a16:creationId xmlns:a16="http://schemas.microsoft.com/office/drawing/2014/main" id="{5EEA3B1A-9B61-310B-C6DE-E7009F3CF2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399" name="Text Box 20">
              <a:extLst>
                <a:ext uri="{FF2B5EF4-FFF2-40B4-BE49-F238E27FC236}">
                  <a16:creationId xmlns:a16="http://schemas.microsoft.com/office/drawing/2014/main" id="{DEFA17EB-F0BB-4B25-48BF-65850D3D75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400" name="Text Box 20">
              <a:extLst>
                <a:ext uri="{FF2B5EF4-FFF2-40B4-BE49-F238E27FC236}">
                  <a16:creationId xmlns:a16="http://schemas.microsoft.com/office/drawing/2014/main" id="{6E5C4147-B8EB-DBCC-7C92-1FB08A7854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401" name="Text Box 20">
              <a:extLst>
                <a:ext uri="{FF2B5EF4-FFF2-40B4-BE49-F238E27FC236}">
                  <a16:creationId xmlns:a16="http://schemas.microsoft.com/office/drawing/2014/main" id="{3822240A-C75A-50AF-0D7D-99C861D73C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402" name="Text Box 20">
              <a:extLst>
                <a:ext uri="{FF2B5EF4-FFF2-40B4-BE49-F238E27FC236}">
                  <a16:creationId xmlns:a16="http://schemas.microsoft.com/office/drawing/2014/main" id="{644DEEC3-2ABA-7256-E334-386E92769A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403" name="Text Box 20">
              <a:extLst>
                <a:ext uri="{FF2B5EF4-FFF2-40B4-BE49-F238E27FC236}">
                  <a16:creationId xmlns:a16="http://schemas.microsoft.com/office/drawing/2014/main" id="{D683EECE-50E2-4485-F3F0-33BC4B70AC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404" name="Text Box 20">
            <a:extLst>
              <a:ext uri="{FF2B5EF4-FFF2-40B4-BE49-F238E27FC236}">
                <a16:creationId xmlns:a16="http://schemas.microsoft.com/office/drawing/2014/main" id="{0C0FD13B-CC50-FDE3-1C14-F793A311E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7155366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8. Ziele, Probleme und Aufgaben klar gemacht</a:t>
            </a:r>
          </a:p>
        </p:txBody>
      </p:sp>
      <p:grpSp>
        <p:nvGrpSpPr>
          <p:cNvPr id="405" name="Gruppieren 404">
            <a:extLst>
              <a:ext uri="{FF2B5EF4-FFF2-40B4-BE49-F238E27FC236}">
                <a16:creationId xmlns:a16="http://schemas.microsoft.com/office/drawing/2014/main" id="{DA1C4549-B11E-D266-FB46-B03270C59D46}"/>
              </a:ext>
            </a:extLst>
          </p:cNvPr>
          <p:cNvGrpSpPr/>
          <p:nvPr/>
        </p:nvGrpSpPr>
        <p:grpSpPr>
          <a:xfrm>
            <a:off x="219172" y="7175189"/>
            <a:ext cx="2747928" cy="492999"/>
            <a:chOff x="219172" y="2159922"/>
            <a:chExt cx="2747928" cy="492999"/>
          </a:xfrm>
        </p:grpSpPr>
        <p:sp>
          <p:nvSpPr>
            <p:cNvPr id="406" name="Rectangle 9">
              <a:extLst>
                <a:ext uri="{FF2B5EF4-FFF2-40B4-BE49-F238E27FC236}">
                  <a16:creationId xmlns:a16="http://schemas.microsoft.com/office/drawing/2014/main" id="{03D9B1E0-1790-85E9-7273-6E73C8F3B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07" name="Text Box 20">
              <a:extLst>
                <a:ext uri="{FF2B5EF4-FFF2-40B4-BE49-F238E27FC236}">
                  <a16:creationId xmlns:a16="http://schemas.microsoft.com/office/drawing/2014/main" id="{E8DCFC03-DAA0-660C-C997-24BAF00926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408" name="Rectangle 9">
              <a:extLst>
                <a:ext uri="{FF2B5EF4-FFF2-40B4-BE49-F238E27FC236}">
                  <a16:creationId xmlns:a16="http://schemas.microsoft.com/office/drawing/2014/main" id="{7425FC61-9843-E73B-D50C-B0451F6481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09" name="Rectangle 9">
              <a:extLst>
                <a:ext uri="{FF2B5EF4-FFF2-40B4-BE49-F238E27FC236}">
                  <a16:creationId xmlns:a16="http://schemas.microsoft.com/office/drawing/2014/main" id="{FC66F97A-43A6-6E38-24C5-782C1F244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0" name="Rectangle 9">
              <a:extLst>
                <a:ext uri="{FF2B5EF4-FFF2-40B4-BE49-F238E27FC236}">
                  <a16:creationId xmlns:a16="http://schemas.microsoft.com/office/drawing/2014/main" id="{FD6D444B-6951-B4F3-32A3-98F2A09F2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" name="Rectangle 9">
              <a:extLst>
                <a:ext uri="{FF2B5EF4-FFF2-40B4-BE49-F238E27FC236}">
                  <a16:creationId xmlns:a16="http://schemas.microsoft.com/office/drawing/2014/main" id="{B40161D7-4006-A560-5762-E66BFB9E6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2" name="Rectangle 9">
              <a:extLst>
                <a:ext uri="{FF2B5EF4-FFF2-40B4-BE49-F238E27FC236}">
                  <a16:creationId xmlns:a16="http://schemas.microsoft.com/office/drawing/2014/main" id="{800737CF-9EB7-4DC5-EDC3-DB971484C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3" name="Rectangle 9">
              <a:extLst>
                <a:ext uri="{FF2B5EF4-FFF2-40B4-BE49-F238E27FC236}">
                  <a16:creationId xmlns:a16="http://schemas.microsoft.com/office/drawing/2014/main" id="{BD2DF329-93F3-9F7C-C77A-2955B5694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4" name="Rectangle 9">
              <a:extLst>
                <a:ext uri="{FF2B5EF4-FFF2-40B4-BE49-F238E27FC236}">
                  <a16:creationId xmlns:a16="http://schemas.microsoft.com/office/drawing/2014/main" id="{B273EF76-6706-6AE5-46C7-6D9241FEF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5" name="Rectangle 9">
              <a:extLst>
                <a:ext uri="{FF2B5EF4-FFF2-40B4-BE49-F238E27FC236}">
                  <a16:creationId xmlns:a16="http://schemas.microsoft.com/office/drawing/2014/main" id="{A28742DB-6016-E865-2788-505F6F8A5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6" name="Rectangle 9">
              <a:extLst>
                <a:ext uri="{FF2B5EF4-FFF2-40B4-BE49-F238E27FC236}">
                  <a16:creationId xmlns:a16="http://schemas.microsoft.com/office/drawing/2014/main" id="{2129F40F-6520-FAFD-32AE-34BB6810C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7" name="Text Box 20">
              <a:extLst>
                <a:ext uri="{FF2B5EF4-FFF2-40B4-BE49-F238E27FC236}">
                  <a16:creationId xmlns:a16="http://schemas.microsoft.com/office/drawing/2014/main" id="{3BC42166-A70D-F4EF-E02B-9E6E147928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418" name="Text Box 20">
              <a:extLst>
                <a:ext uri="{FF2B5EF4-FFF2-40B4-BE49-F238E27FC236}">
                  <a16:creationId xmlns:a16="http://schemas.microsoft.com/office/drawing/2014/main" id="{6B5F81C6-22EA-8072-D6D3-63019FDD58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419" name="Text Box 20">
              <a:extLst>
                <a:ext uri="{FF2B5EF4-FFF2-40B4-BE49-F238E27FC236}">
                  <a16:creationId xmlns:a16="http://schemas.microsoft.com/office/drawing/2014/main" id="{5AB11805-E271-5180-B04F-2C960E6D7C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420" name="Text Box 20">
              <a:extLst>
                <a:ext uri="{FF2B5EF4-FFF2-40B4-BE49-F238E27FC236}">
                  <a16:creationId xmlns:a16="http://schemas.microsoft.com/office/drawing/2014/main" id="{231AA084-97DC-9B4A-38A3-5A09D1E89B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421" name="Text Box 20">
              <a:extLst>
                <a:ext uri="{FF2B5EF4-FFF2-40B4-BE49-F238E27FC236}">
                  <a16:creationId xmlns:a16="http://schemas.microsoft.com/office/drawing/2014/main" id="{2A855A97-82F2-074F-3A94-26924E8487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422" name="Text Box 20">
              <a:extLst>
                <a:ext uri="{FF2B5EF4-FFF2-40B4-BE49-F238E27FC236}">
                  <a16:creationId xmlns:a16="http://schemas.microsoft.com/office/drawing/2014/main" id="{AF3B3E22-6A3B-6AFA-A178-7CD372BAD2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423" name="Text Box 20">
              <a:extLst>
                <a:ext uri="{FF2B5EF4-FFF2-40B4-BE49-F238E27FC236}">
                  <a16:creationId xmlns:a16="http://schemas.microsoft.com/office/drawing/2014/main" id="{72902030-A982-9027-91D3-33CAB6BC70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424" name="Text Box 20">
              <a:extLst>
                <a:ext uri="{FF2B5EF4-FFF2-40B4-BE49-F238E27FC236}">
                  <a16:creationId xmlns:a16="http://schemas.microsoft.com/office/drawing/2014/main" id="{D5247C90-D984-2DD1-9586-1BC1D33AE4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425" name="Text Box 20">
              <a:extLst>
                <a:ext uri="{FF2B5EF4-FFF2-40B4-BE49-F238E27FC236}">
                  <a16:creationId xmlns:a16="http://schemas.microsoft.com/office/drawing/2014/main" id="{5265A8FF-0B6B-9732-1BB6-0844E97D63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426" name="Text Box 20">
            <a:extLst>
              <a:ext uri="{FF2B5EF4-FFF2-40B4-BE49-F238E27FC236}">
                <a16:creationId xmlns:a16="http://schemas.microsoft.com/office/drawing/2014/main" id="{542CE0C5-6E96-63C1-4165-0A7DABC77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7877489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9. wahrnehmbare angenehme Stimme</a:t>
            </a:r>
          </a:p>
        </p:txBody>
      </p:sp>
      <p:grpSp>
        <p:nvGrpSpPr>
          <p:cNvPr id="427" name="Gruppieren 426">
            <a:extLst>
              <a:ext uri="{FF2B5EF4-FFF2-40B4-BE49-F238E27FC236}">
                <a16:creationId xmlns:a16="http://schemas.microsoft.com/office/drawing/2014/main" id="{155EB32B-A7F4-0B70-FDEC-5E51E9FFB93D}"/>
              </a:ext>
            </a:extLst>
          </p:cNvPr>
          <p:cNvGrpSpPr/>
          <p:nvPr/>
        </p:nvGrpSpPr>
        <p:grpSpPr>
          <a:xfrm>
            <a:off x="219172" y="7904639"/>
            <a:ext cx="2747928" cy="492999"/>
            <a:chOff x="219172" y="2159922"/>
            <a:chExt cx="2747928" cy="492999"/>
          </a:xfrm>
        </p:grpSpPr>
        <p:sp>
          <p:nvSpPr>
            <p:cNvPr id="428" name="Rectangle 9">
              <a:extLst>
                <a:ext uri="{FF2B5EF4-FFF2-40B4-BE49-F238E27FC236}">
                  <a16:creationId xmlns:a16="http://schemas.microsoft.com/office/drawing/2014/main" id="{5C4AA2D4-D106-3350-40A8-71E5ACE06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29" name="Text Box 20">
              <a:extLst>
                <a:ext uri="{FF2B5EF4-FFF2-40B4-BE49-F238E27FC236}">
                  <a16:creationId xmlns:a16="http://schemas.microsoft.com/office/drawing/2014/main" id="{AA1F618A-C1CB-7064-977E-3E26A561A0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430" name="Rectangle 9">
              <a:extLst>
                <a:ext uri="{FF2B5EF4-FFF2-40B4-BE49-F238E27FC236}">
                  <a16:creationId xmlns:a16="http://schemas.microsoft.com/office/drawing/2014/main" id="{8C49FEE5-CE4E-25C5-9F57-0B4ED085A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1" name="Rectangle 9">
              <a:extLst>
                <a:ext uri="{FF2B5EF4-FFF2-40B4-BE49-F238E27FC236}">
                  <a16:creationId xmlns:a16="http://schemas.microsoft.com/office/drawing/2014/main" id="{5E820AA5-FB33-707D-BE6B-FC7D32626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2" name="Rectangle 9">
              <a:extLst>
                <a:ext uri="{FF2B5EF4-FFF2-40B4-BE49-F238E27FC236}">
                  <a16:creationId xmlns:a16="http://schemas.microsoft.com/office/drawing/2014/main" id="{14B86D22-5162-8BE8-E319-5E0E25D62D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3" name="Rectangle 9">
              <a:extLst>
                <a:ext uri="{FF2B5EF4-FFF2-40B4-BE49-F238E27FC236}">
                  <a16:creationId xmlns:a16="http://schemas.microsoft.com/office/drawing/2014/main" id="{0113A1EC-77B3-CCEF-820A-A942CEF16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4" name="Rectangle 9">
              <a:extLst>
                <a:ext uri="{FF2B5EF4-FFF2-40B4-BE49-F238E27FC236}">
                  <a16:creationId xmlns:a16="http://schemas.microsoft.com/office/drawing/2014/main" id="{EB000F06-ABF3-B4F3-0A48-CACBD82B9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5" name="Rectangle 9">
              <a:extLst>
                <a:ext uri="{FF2B5EF4-FFF2-40B4-BE49-F238E27FC236}">
                  <a16:creationId xmlns:a16="http://schemas.microsoft.com/office/drawing/2014/main" id="{01684C8A-A5CF-A6C8-B0DC-66408E374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6" name="Rectangle 9">
              <a:extLst>
                <a:ext uri="{FF2B5EF4-FFF2-40B4-BE49-F238E27FC236}">
                  <a16:creationId xmlns:a16="http://schemas.microsoft.com/office/drawing/2014/main" id="{22FB23A7-54E2-D4DF-C5CE-01B40F9C0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7" name="Rectangle 9">
              <a:extLst>
                <a:ext uri="{FF2B5EF4-FFF2-40B4-BE49-F238E27FC236}">
                  <a16:creationId xmlns:a16="http://schemas.microsoft.com/office/drawing/2014/main" id="{247BDC38-7438-54C5-4F58-82A4DE53E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8" name="Rectangle 9">
              <a:extLst>
                <a:ext uri="{FF2B5EF4-FFF2-40B4-BE49-F238E27FC236}">
                  <a16:creationId xmlns:a16="http://schemas.microsoft.com/office/drawing/2014/main" id="{3D6E4387-3096-95B6-43E9-ADBFAC5AAF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9" name="Text Box 20">
              <a:extLst>
                <a:ext uri="{FF2B5EF4-FFF2-40B4-BE49-F238E27FC236}">
                  <a16:creationId xmlns:a16="http://schemas.microsoft.com/office/drawing/2014/main" id="{2F8BEFF7-7030-A480-A86E-B30598BBBD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440" name="Text Box 20">
              <a:extLst>
                <a:ext uri="{FF2B5EF4-FFF2-40B4-BE49-F238E27FC236}">
                  <a16:creationId xmlns:a16="http://schemas.microsoft.com/office/drawing/2014/main" id="{83EAF446-B5CC-1E26-9AE2-4528CBAE57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441" name="Text Box 20">
              <a:extLst>
                <a:ext uri="{FF2B5EF4-FFF2-40B4-BE49-F238E27FC236}">
                  <a16:creationId xmlns:a16="http://schemas.microsoft.com/office/drawing/2014/main" id="{D1F62164-F6C2-CC80-1B24-0E61C2036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442" name="Text Box 20">
              <a:extLst>
                <a:ext uri="{FF2B5EF4-FFF2-40B4-BE49-F238E27FC236}">
                  <a16:creationId xmlns:a16="http://schemas.microsoft.com/office/drawing/2014/main" id="{D3CA4AD4-5722-683D-8358-4322E2F37E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443" name="Text Box 20">
              <a:extLst>
                <a:ext uri="{FF2B5EF4-FFF2-40B4-BE49-F238E27FC236}">
                  <a16:creationId xmlns:a16="http://schemas.microsoft.com/office/drawing/2014/main" id="{DB0260EB-11CB-E91E-CF96-35A98B25B3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444" name="Text Box 20">
              <a:extLst>
                <a:ext uri="{FF2B5EF4-FFF2-40B4-BE49-F238E27FC236}">
                  <a16:creationId xmlns:a16="http://schemas.microsoft.com/office/drawing/2014/main" id="{1D59CB01-845F-BA99-ACD0-ED61C46BC9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445" name="Text Box 20">
              <a:extLst>
                <a:ext uri="{FF2B5EF4-FFF2-40B4-BE49-F238E27FC236}">
                  <a16:creationId xmlns:a16="http://schemas.microsoft.com/office/drawing/2014/main" id="{5CA2EEF7-4BEE-1FFE-C906-7067177261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446" name="Text Box 20">
              <a:extLst>
                <a:ext uri="{FF2B5EF4-FFF2-40B4-BE49-F238E27FC236}">
                  <a16:creationId xmlns:a16="http://schemas.microsoft.com/office/drawing/2014/main" id="{C2FFB822-0DD8-013C-C11F-7C8EBE387E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447" name="Text Box 20">
              <a:extLst>
                <a:ext uri="{FF2B5EF4-FFF2-40B4-BE49-F238E27FC236}">
                  <a16:creationId xmlns:a16="http://schemas.microsoft.com/office/drawing/2014/main" id="{D3D0A59E-55F7-866C-44B9-8914F35D4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448" name="Text Box 20">
            <a:extLst>
              <a:ext uri="{FF2B5EF4-FFF2-40B4-BE49-F238E27FC236}">
                <a16:creationId xmlns:a16="http://schemas.microsoft.com/office/drawing/2014/main" id="{CE3A5D87-B832-8EE7-37DF-03519023E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8603591"/>
            <a:ext cx="35216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10. die räumliche Situation berücksichtig / gestaltet</a:t>
            </a:r>
          </a:p>
        </p:txBody>
      </p:sp>
      <p:grpSp>
        <p:nvGrpSpPr>
          <p:cNvPr id="449" name="Gruppieren 448">
            <a:extLst>
              <a:ext uri="{FF2B5EF4-FFF2-40B4-BE49-F238E27FC236}">
                <a16:creationId xmlns:a16="http://schemas.microsoft.com/office/drawing/2014/main" id="{A28F0FB5-E431-F870-3C1C-019CABC3278C}"/>
              </a:ext>
            </a:extLst>
          </p:cNvPr>
          <p:cNvGrpSpPr/>
          <p:nvPr/>
        </p:nvGrpSpPr>
        <p:grpSpPr>
          <a:xfrm>
            <a:off x="219172" y="8634091"/>
            <a:ext cx="2747928" cy="492999"/>
            <a:chOff x="219172" y="2159922"/>
            <a:chExt cx="2747928" cy="492999"/>
          </a:xfrm>
        </p:grpSpPr>
        <p:sp>
          <p:nvSpPr>
            <p:cNvPr id="450" name="Rectangle 9">
              <a:extLst>
                <a:ext uri="{FF2B5EF4-FFF2-40B4-BE49-F238E27FC236}">
                  <a16:creationId xmlns:a16="http://schemas.microsoft.com/office/drawing/2014/main" id="{326CE26B-CBDC-FC5F-CCB9-D61991946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1" name="Text Box 20">
              <a:extLst>
                <a:ext uri="{FF2B5EF4-FFF2-40B4-BE49-F238E27FC236}">
                  <a16:creationId xmlns:a16="http://schemas.microsoft.com/office/drawing/2014/main" id="{41D8EB3D-79D5-2AFE-7C17-7F42C459B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452" name="Rectangle 9">
              <a:extLst>
                <a:ext uri="{FF2B5EF4-FFF2-40B4-BE49-F238E27FC236}">
                  <a16:creationId xmlns:a16="http://schemas.microsoft.com/office/drawing/2014/main" id="{A8CDB72A-35A7-CCD1-D415-1CBD05012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3" name="Rectangle 9">
              <a:extLst>
                <a:ext uri="{FF2B5EF4-FFF2-40B4-BE49-F238E27FC236}">
                  <a16:creationId xmlns:a16="http://schemas.microsoft.com/office/drawing/2014/main" id="{97673EF6-1BCE-0234-9F6A-CD7DFFDE3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4" name="Rectangle 9">
              <a:extLst>
                <a:ext uri="{FF2B5EF4-FFF2-40B4-BE49-F238E27FC236}">
                  <a16:creationId xmlns:a16="http://schemas.microsoft.com/office/drawing/2014/main" id="{974BA2E5-A034-2175-0F10-FF7D0C9AA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5" name="Rectangle 9">
              <a:extLst>
                <a:ext uri="{FF2B5EF4-FFF2-40B4-BE49-F238E27FC236}">
                  <a16:creationId xmlns:a16="http://schemas.microsoft.com/office/drawing/2014/main" id="{57B3A66C-604F-8B40-2050-A47585B7B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6" name="Rectangle 9">
              <a:extLst>
                <a:ext uri="{FF2B5EF4-FFF2-40B4-BE49-F238E27FC236}">
                  <a16:creationId xmlns:a16="http://schemas.microsoft.com/office/drawing/2014/main" id="{FF39A0C7-3F9B-0851-9242-EA27F6E73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7" name="Rectangle 9">
              <a:extLst>
                <a:ext uri="{FF2B5EF4-FFF2-40B4-BE49-F238E27FC236}">
                  <a16:creationId xmlns:a16="http://schemas.microsoft.com/office/drawing/2014/main" id="{62C8FDD8-E540-C490-192B-8EBA892AB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8" name="Rectangle 9">
              <a:extLst>
                <a:ext uri="{FF2B5EF4-FFF2-40B4-BE49-F238E27FC236}">
                  <a16:creationId xmlns:a16="http://schemas.microsoft.com/office/drawing/2014/main" id="{A02B815F-8D74-D9D6-3890-2C218CF2E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9" name="Rectangle 9">
              <a:extLst>
                <a:ext uri="{FF2B5EF4-FFF2-40B4-BE49-F238E27FC236}">
                  <a16:creationId xmlns:a16="http://schemas.microsoft.com/office/drawing/2014/main" id="{9E504731-C9DC-9199-07F0-3ED93F8A42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60" name="Rectangle 9">
              <a:extLst>
                <a:ext uri="{FF2B5EF4-FFF2-40B4-BE49-F238E27FC236}">
                  <a16:creationId xmlns:a16="http://schemas.microsoft.com/office/drawing/2014/main" id="{BCDCA0F7-C434-5ED2-15B6-6963C9E87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61" name="Text Box 20">
              <a:extLst>
                <a:ext uri="{FF2B5EF4-FFF2-40B4-BE49-F238E27FC236}">
                  <a16:creationId xmlns:a16="http://schemas.microsoft.com/office/drawing/2014/main" id="{0070D1A8-AA1E-8651-EB73-671EE5B3B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462" name="Text Box 20">
              <a:extLst>
                <a:ext uri="{FF2B5EF4-FFF2-40B4-BE49-F238E27FC236}">
                  <a16:creationId xmlns:a16="http://schemas.microsoft.com/office/drawing/2014/main" id="{12514418-F44C-7CF6-A7E0-99EE49E640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463" name="Text Box 20">
              <a:extLst>
                <a:ext uri="{FF2B5EF4-FFF2-40B4-BE49-F238E27FC236}">
                  <a16:creationId xmlns:a16="http://schemas.microsoft.com/office/drawing/2014/main" id="{192C9412-B1E5-4334-A057-107B54D86C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464" name="Text Box 20">
              <a:extLst>
                <a:ext uri="{FF2B5EF4-FFF2-40B4-BE49-F238E27FC236}">
                  <a16:creationId xmlns:a16="http://schemas.microsoft.com/office/drawing/2014/main" id="{D5B28B9F-45C4-69F4-4267-5BDFAB90F2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465" name="Text Box 20">
              <a:extLst>
                <a:ext uri="{FF2B5EF4-FFF2-40B4-BE49-F238E27FC236}">
                  <a16:creationId xmlns:a16="http://schemas.microsoft.com/office/drawing/2014/main" id="{68CE249C-6B7C-6D5F-0595-906CB4F943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466" name="Text Box 20">
              <a:extLst>
                <a:ext uri="{FF2B5EF4-FFF2-40B4-BE49-F238E27FC236}">
                  <a16:creationId xmlns:a16="http://schemas.microsoft.com/office/drawing/2014/main" id="{29917FAA-4D6A-9295-069F-539C7C1B0C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467" name="Text Box 20">
              <a:extLst>
                <a:ext uri="{FF2B5EF4-FFF2-40B4-BE49-F238E27FC236}">
                  <a16:creationId xmlns:a16="http://schemas.microsoft.com/office/drawing/2014/main" id="{0051282A-FE0A-0CC1-E61E-09E988D33C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468" name="Text Box 20">
              <a:extLst>
                <a:ext uri="{FF2B5EF4-FFF2-40B4-BE49-F238E27FC236}">
                  <a16:creationId xmlns:a16="http://schemas.microsoft.com/office/drawing/2014/main" id="{584E21DB-C0BF-0CFF-B467-6CC8CEF965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469" name="Text Box 20">
              <a:extLst>
                <a:ext uri="{FF2B5EF4-FFF2-40B4-BE49-F238E27FC236}">
                  <a16:creationId xmlns:a16="http://schemas.microsoft.com/office/drawing/2014/main" id="{8C601B9A-C79C-2D13-D59E-901E2501F0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729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BF49B-4371-9E32-FF7F-A27274DB2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99415D55-4391-3678-B742-43688AA84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733022"/>
            <a:ext cx="26481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rgbClr val="161616"/>
                </a:solidFill>
              </a:rPr>
              <a:t>Name des Coachees</a:t>
            </a:r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32C9BE36-F76C-AD40-5907-969235D2C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2038539"/>
            <a:ext cx="35216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11. Gesprächspartner den Prozess mit gestalten lassen</a:t>
            </a:r>
          </a:p>
        </p:txBody>
      </p:sp>
      <p:grpSp>
        <p:nvGrpSpPr>
          <p:cNvPr id="271" name="Gruppieren 270">
            <a:extLst>
              <a:ext uri="{FF2B5EF4-FFF2-40B4-BE49-F238E27FC236}">
                <a16:creationId xmlns:a16="http://schemas.microsoft.com/office/drawing/2014/main" id="{00E2FD40-42DF-9359-8FE0-252631F738B0}"/>
              </a:ext>
            </a:extLst>
          </p:cNvPr>
          <p:cNvGrpSpPr/>
          <p:nvPr/>
        </p:nvGrpSpPr>
        <p:grpSpPr>
          <a:xfrm>
            <a:off x="219172" y="2069039"/>
            <a:ext cx="2747928" cy="492999"/>
            <a:chOff x="219172" y="2159922"/>
            <a:chExt cx="2747928" cy="49299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0D5BB2B-2AAB-E689-E56E-16780C772D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1" name="Text Box 20">
              <a:extLst>
                <a:ext uri="{FF2B5EF4-FFF2-40B4-BE49-F238E27FC236}">
                  <a16:creationId xmlns:a16="http://schemas.microsoft.com/office/drawing/2014/main" id="{9177AF61-8F84-11CA-4F5C-10FB7ECA32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B96730D2-AAED-BC83-9152-B0470CBB1D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id="{7008E43A-E8AC-444F-4FE5-0C1D153AB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5" name="Rectangle 9">
              <a:extLst>
                <a:ext uri="{FF2B5EF4-FFF2-40B4-BE49-F238E27FC236}">
                  <a16:creationId xmlns:a16="http://schemas.microsoft.com/office/drawing/2014/main" id="{3B027DAF-8EB9-4A17-95EC-2971B014F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6" name="Rectangle 9">
              <a:extLst>
                <a:ext uri="{FF2B5EF4-FFF2-40B4-BE49-F238E27FC236}">
                  <a16:creationId xmlns:a16="http://schemas.microsoft.com/office/drawing/2014/main" id="{64E478B4-5B10-D0FE-1FCB-B7F64BC39D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A5536828-314E-D31B-3DA4-8D726FA15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8" name="Rectangle 9">
              <a:extLst>
                <a:ext uri="{FF2B5EF4-FFF2-40B4-BE49-F238E27FC236}">
                  <a16:creationId xmlns:a16="http://schemas.microsoft.com/office/drawing/2014/main" id="{FCAECF0E-30A9-127E-0025-36DCF2D71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9" name="Rectangle 9">
              <a:extLst>
                <a:ext uri="{FF2B5EF4-FFF2-40B4-BE49-F238E27FC236}">
                  <a16:creationId xmlns:a16="http://schemas.microsoft.com/office/drawing/2014/main" id="{BC081EC2-2803-5931-EE4F-8BD48A0E4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0" name="Rectangle 9">
              <a:extLst>
                <a:ext uri="{FF2B5EF4-FFF2-40B4-BE49-F238E27FC236}">
                  <a16:creationId xmlns:a16="http://schemas.microsoft.com/office/drawing/2014/main" id="{72A12740-6CBA-FA3A-FE92-2CE1A6CE73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1" name="Rectangle 9">
              <a:extLst>
                <a:ext uri="{FF2B5EF4-FFF2-40B4-BE49-F238E27FC236}">
                  <a16:creationId xmlns:a16="http://schemas.microsoft.com/office/drawing/2014/main" id="{D2F13DA8-0559-9285-D735-1EE9FE8C8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2" name="Text Box 20">
              <a:extLst>
                <a:ext uri="{FF2B5EF4-FFF2-40B4-BE49-F238E27FC236}">
                  <a16:creationId xmlns:a16="http://schemas.microsoft.com/office/drawing/2014/main" id="{9F940149-850C-C0A2-D292-0A9424C358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23" name="Text Box 20">
              <a:extLst>
                <a:ext uri="{FF2B5EF4-FFF2-40B4-BE49-F238E27FC236}">
                  <a16:creationId xmlns:a16="http://schemas.microsoft.com/office/drawing/2014/main" id="{D0A8655B-E674-A7C6-61CE-EECE713AC2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24" name="Text Box 20">
              <a:extLst>
                <a:ext uri="{FF2B5EF4-FFF2-40B4-BE49-F238E27FC236}">
                  <a16:creationId xmlns:a16="http://schemas.microsoft.com/office/drawing/2014/main" id="{670F2C61-5ECA-2535-FBB1-FC9F9D6096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25" name="Text Box 20">
              <a:extLst>
                <a:ext uri="{FF2B5EF4-FFF2-40B4-BE49-F238E27FC236}">
                  <a16:creationId xmlns:a16="http://schemas.microsoft.com/office/drawing/2014/main" id="{B9EA54A3-9F00-7AA4-043D-04BDBA7269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26" name="Text Box 20">
              <a:extLst>
                <a:ext uri="{FF2B5EF4-FFF2-40B4-BE49-F238E27FC236}">
                  <a16:creationId xmlns:a16="http://schemas.microsoft.com/office/drawing/2014/main" id="{260394BC-873E-F159-E639-405865EF0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27" name="Text Box 20">
              <a:extLst>
                <a:ext uri="{FF2B5EF4-FFF2-40B4-BE49-F238E27FC236}">
                  <a16:creationId xmlns:a16="http://schemas.microsoft.com/office/drawing/2014/main" id="{95FD9B00-E8A7-3E2E-6841-1002941FB0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B7F84536-9582-6947-3C46-956AF59153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29" name="Text Box 20">
              <a:extLst>
                <a:ext uri="{FF2B5EF4-FFF2-40B4-BE49-F238E27FC236}">
                  <a16:creationId xmlns:a16="http://schemas.microsoft.com/office/drawing/2014/main" id="{934FBEF5-1FBE-B642-7B5A-CB41A685EB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30" name="Text Box 20">
              <a:extLst>
                <a:ext uri="{FF2B5EF4-FFF2-40B4-BE49-F238E27FC236}">
                  <a16:creationId xmlns:a16="http://schemas.microsoft.com/office/drawing/2014/main" id="{2D60410B-ABDD-39EA-97D4-C03BA166E2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2" name="Text Box 6">
            <a:extLst>
              <a:ext uri="{FF2B5EF4-FFF2-40B4-BE49-F238E27FC236}">
                <a16:creationId xmlns:a16="http://schemas.microsoft.com/office/drawing/2014/main" id="{9668BCA6-8FA6-E9C5-C383-16BE5234B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3" y="172904"/>
            <a:ext cx="38262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chemeClr val="bg1"/>
                </a:solidFill>
              </a:rPr>
              <a:t>Selbst-</a:t>
            </a:r>
            <a:r>
              <a:rPr lang="de-DE" altLang="de-DE" sz="1000" dirty="0" err="1">
                <a:solidFill>
                  <a:schemeClr val="bg1"/>
                </a:solidFill>
              </a:rPr>
              <a:t>Reflektionsbogen</a:t>
            </a:r>
            <a:r>
              <a:rPr lang="de-DE" altLang="de-DE" sz="1000" dirty="0">
                <a:solidFill>
                  <a:schemeClr val="bg1"/>
                </a:solidFill>
              </a:rPr>
              <a:t> „Mitarbeitergespräch“ </a:t>
            </a:r>
          </a:p>
        </p:txBody>
      </p:sp>
      <p:sp>
        <p:nvSpPr>
          <p:cNvPr id="3" name="Text Box 20">
            <a:extLst>
              <a:ext uri="{FF2B5EF4-FFF2-40B4-BE49-F238E27FC236}">
                <a16:creationId xmlns:a16="http://schemas.microsoft.com/office/drawing/2014/main" id="{9A341FC0-FF76-012D-FF00-FF8A0A3BA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071576"/>
            <a:ext cx="59843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Bitte reflektieren Sie Ihr soeben durchgeführtes Mitarbeitergespräch und kreuzen Sie </a:t>
            </a:r>
          </a:p>
          <a:p>
            <a:r>
              <a:rPr lang="de-DE" sz="1200" dirty="0"/>
              <a:t>dazu  in den folgenden Skalen einfach  an, wie Sie  selbst glauben gewirkt zu haben.</a:t>
            </a:r>
          </a:p>
          <a:p>
            <a:r>
              <a:rPr lang="de-DE" sz="1200" dirty="0"/>
              <a:t>(von 1=trifft gar nicht über 5=  trifft teilweise zu bis 9  = trifft voll zu )</a:t>
            </a:r>
          </a:p>
        </p:txBody>
      </p:sp>
      <p:sp>
        <p:nvSpPr>
          <p:cNvPr id="272" name="Text Box 20">
            <a:extLst>
              <a:ext uri="{FF2B5EF4-FFF2-40B4-BE49-F238E27FC236}">
                <a16:creationId xmlns:a16="http://schemas.microsoft.com/office/drawing/2014/main" id="{36AF1404-9707-DEC7-FA0A-73BCBB5CD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2701730"/>
            <a:ext cx="35216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12. Resümee gezogen und zur Handlung aufgefordert</a:t>
            </a:r>
          </a:p>
        </p:txBody>
      </p:sp>
      <p:grpSp>
        <p:nvGrpSpPr>
          <p:cNvPr id="273" name="Gruppieren 272">
            <a:extLst>
              <a:ext uri="{FF2B5EF4-FFF2-40B4-BE49-F238E27FC236}">
                <a16:creationId xmlns:a16="http://schemas.microsoft.com/office/drawing/2014/main" id="{7BA12321-4841-8C70-7D75-E404CD8224AE}"/>
              </a:ext>
            </a:extLst>
          </p:cNvPr>
          <p:cNvGrpSpPr/>
          <p:nvPr/>
        </p:nvGrpSpPr>
        <p:grpSpPr>
          <a:xfrm>
            <a:off x="219172" y="2798489"/>
            <a:ext cx="2747928" cy="492999"/>
            <a:chOff x="219172" y="2159922"/>
            <a:chExt cx="2747928" cy="492999"/>
          </a:xfrm>
        </p:grpSpPr>
        <p:sp>
          <p:nvSpPr>
            <p:cNvPr id="274" name="Rectangle 9">
              <a:extLst>
                <a:ext uri="{FF2B5EF4-FFF2-40B4-BE49-F238E27FC236}">
                  <a16:creationId xmlns:a16="http://schemas.microsoft.com/office/drawing/2014/main" id="{8318EDF2-32BF-F637-0E2E-1B34E4E54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75" name="Text Box 20">
              <a:extLst>
                <a:ext uri="{FF2B5EF4-FFF2-40B4-BE49-F238E27FC236}">
                  <a16:creationId xmlns:a16="http://schemas.microsoft.com/office/drawing/2014/main" id="{26DDB47A-8DA8-61AC-A364-3CFED7129F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276" name="Rectangle 9">
              <a:extLst>
                <a:ext uri="{FF2B5EF4-FFF2-40B4-BE49-F238E27FC236}">
                  <a16:creationId xmlns:a16="http://schemas.microsoft.com/office/drawing/2014/main" id="{8E34B3FC-26CF-D987-00C4-328E09EAE7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77" name="Rectangle 9">
              <a:extLst>
                <a:ext uri="{FF2B5EF4-FFF2-40B4-BE49-F238E27FC236}">
                  <a16:creationId xmlns:a16="http://schemas.microsoft.com/office/drawing/2014/main" id="{6CF08C2F-8F45-5F77-7D9A-3C6C71D7F0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78" name="Rectangle 9">
              <a:extLst>
                <a:ext uri="{FF2B5EF4-FFF2-40B4-BE49-F238E27FC236}">
                  <a16:creationId xmlns:a16="http://schemas.microsoft.com/office/drawing/2014/main" id="{8217A817-26EE-A1D1-693F-86399F771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79" name="Rectangle 9">
              <a:extLst>
                <a:ext uri="{FF2B5EF4-FFF2-40B4-BE49-F238E27FC236}">
                  <a16:creationId xmlns:a16="http://schemas.microsoft.com/office/drawing/2014/main" id="{378592D9-AC1E-D4DF-560F-D6C230A603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0" name="Rectangle 9">
              <a:extLst>
                <a:ext uri="{FF2B5EF4-FFF2-40B4-BE49-F238E27FC236}">
                  <a16:creationId xmlns:a16="http://schemas.microsoft.com/office/drawing/2014/main" id="{D6876601-0162-3E8B-B856-0D02A546D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1" name="Rectangle 9">
              <a:extLst>
                <a:ext uri="{FF2B5EF4-FFF2-40B4-BE49-F238E27FC236}">
                  <a16:creationId xmlns:a16="http://schemas.microsoft.com/office/drawing/2014/main" id="{E3D6FDA2-1AC8-E9C1-C8A9-D643E6B2D8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2" name="Rectangle 9">
              <a:extLst>
                <a:ext uri="{FF2B5EF4-FFF2-40B4-BE49-F238E27FC236}">
                  <a16:creationId xmlns:a16="http://schemas.microsoft.com/office/drawing/2014/main" id="{5EF3F201-4E04-C99A-F9C1-9E4419B7B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3" name="Rectangle 9">
              <a:extLst>
                <a:ext uri="{FF2B5EF4-FFF2-40B4-BE49-F238E27FC236}">
                  <a16:creationId xmlns:a16="http://schemas.microsoft.com/office/drawing/2014/main" id="{8BE2B928-A2C3-17B5-C78A-06545A98E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4" name="Rectangle 9">
              <a:extLst>
                <a:ext uri="{FF2B5EF4-FFF2-40B4-BE49-F238E27FC236}">
                  <a16:creationId xmlns:a16="http://schemas.microsoft.com/office/drawing/2014/main" id="{CC681BAD-A1B1-3FBB-9432-07B400358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5" name="Text Box 20">
              <a:extLst>
                <a:ext uri="{FF2B5EF4-FFF2-40B4-BE49-F238E27FC236}">
                  <a16:creationId xmlns:a16="http://schemas.microsoft.com/office/drawing/2014/main" id="{092B4208-DA28-C196-4E2D-90243FAB98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286" name="Text Box 20">
              <a:extLst>
                <a:ext uri="{FF2B5EF4-FFF2-40B4-BE49-F238E27FC236}">
                  <a16:creationId xmlns:a16="http://schemas.microsoft.com/office/drawing/2014/main" id="{AA1C3187-E117-361E-2249-32EFE2326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287" name="Text Box 20">
              <a:extLst>
                <a:ext uri="{FF2B5EF4-FFF2-40B4-BE49-F238E27FC236}">
                  <a16:creationId xmlns:a16="http://schemas.microsoft.com/office/drawing/2014/main" id="{12931ED2-B7E6-0112-7679-99C320852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288" name="Text Box 20">
              <a:extLst>
                <a:ext uri="{FF2B5EF4-FFF2-40B4-BE49-F238E27FC236}">
                  <a16:creationId xmlns:a16="http://schemas.microsoft.com/office/drawing/2014/main" id="{60F11C87-683A-CA1D-F7F1-B7E42D54A2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289" name="Text Box 20">
              <a:extLst>
                <a:ext uri="{FF2B5EF4-FFF2-40B4-BE49-F238E27FC236}">
                  <a16:creationId xmlns:a16="http://schemas.microsoft.com/office/drawing/2014/main" id="{476CBF6E-355D-2EFC-7D26-751CEC6ACA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290" name="Text Box 20">
              <a:extLst>
                <a:ext uri="{FF2B5EF4-FFF2-40B4-BE49-F238E27FC236}">
                  <a16:creationId xmlns:a16="http://schemas.microsoft.com/office/drawing/2014/main" id="{1E259449-88C9-F463-A54B-662BDEC0E4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291" name="Text Box 20">
              <a:extLst>
                <a:ext uri="{FF2B5EF4-FFF2-40B4-BE49-F238E27FC236}">
                  <a16:creationId xmlns:a16="http://schemas.microsoft.com/office/drawing/2014/main" id="{7E057C1E-5FB0-BD97-B1B8-BB3FE72C60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292" name="Text Box 20">
              <a:extLst>
                <a:ext uri="{FF2B5EF4-FFF2-40B4-BE49-F238E27FC236}">
                  <a16:creationId xmlns:a16="http://schemas.microsoft.com/office/drawing/2014/main" id="{5501F198-E7BA-4ED0-5A1E-A6C47728C1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293" name="Text Box 20">
              <a:extLst>
                <a:ext uri="{FF2B5EF4-FFF2-40B4-BE49-F238E27FC236}">
                  <a16:creationId xmlns:a16="http://schemas.microsoft.com/office/drawing/2014/main" id="{287B32E2-8CEF-EEA1-6946-03151DF28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294" name="Text Box 20">
            <a:extLst>
              <a:ext uri="{FF2B5EF4-FFF2-40B4-BE49-F238E27FC236}">
                <a16:creationId xmlns:a16="http://schemas.microsoft.com/office/drawing/2014/main" id="{31627F77-68EB-EEC7-3810-504A530CC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3506129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13. deutliche Aussprache</a:t>
            </a:r>
          </a:p>
        </p:txBody>
      </p:sp>
      <p:grpSp>
        <p:nvGrpSpPr>
          <p:cNvPr id="295" name="Gruppieren 294">
            <a:extLst>
              <a:ext uri="{FF2B5EF4-FFF2-40B4-BE49-F238E27FC236}">
                <a16:creationId xmlns:a16="http://schemas.microsoft.com/office/drawing/2014/main" id="{D1FB0A20-7122-CCBB-2CDE-216E8F86DDD9}"/>
              </a:ext>
            </a:extLst>
          </p:cNvPr>
          <p:cNvGrpSpPr/>
          <p:nvPr/>
        </p:nvGrpSpPr>
        <p:grpSpPr>
          <a:xfrm>
            <a:off x="219172" y="3527939"/>
            <a:ext cx="2747928" cy="492999"/>
            <a:chOff x="219172" y="2159922"/>
            <a:chExt cx="2747928" cy="492999"/>
          </a:xfrm>
        </p:grpSpPr>
        <p:sp>
          <p:nvSpPr>
            <p:cNvPr id="296" name="Rectangle 9">
              <a:extLst>
                <a:ext uri="{FF2B5EF4-FFF2-40B4-BE49-F238E27FC236}">
                  <a16:creationId xmlns:a16="http://schemas.microsoft.com/office/drawing/2014/main" id="{B3DDA22D-8E5B-9455-2BB8-0F0512357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97" name="Text Box 20">
              <a:extLst>
                <a:ext uri="{FF2B5EF4-FFF2-40B4-BE49-F238E27FC236}">
                  <a16:creationId xmlns:a16="http://schemas.microsoft.com/office/drawing/2014/main" id="{3FBCE549-15F0-1839-D455-D8CD45044B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298" name="Rectangle 9">
              <a:extLst>
                <a:ext uri="{FF2B5EF4-FFF2-40B4-BE49-F238E27FC236}">
                  <a16:creationId xmlns:a16="http://schemas.microsoft.com/office/drawing/2014/main" id="{4539C488-3070-ACEE-4F7B-E7017CC4E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99" name="Rectangle 9">
              <a:extLst>
                <a:ext uri="{FF2B5EF4-FFF2-40B4-BE49-F238E27FC236}">
                  <a16:creationId xmlns:a16="http://schemas.microsoft.com/office/drawing/2014/main" id="{B3C76AC7-3E49-3944-DB95-69DDA3C9D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0" name="Rectangle 9">
              <a:extLst>
                <a:ext uri="{FF2B5EF4-FFF2-40B4-BE49-F238E27FC236}">
                  <a16:creationId xmlns:a16="http://schemas.microsoft.com/office/drawing/2014/main" id="{DAB07CD0-584A-E347-CC11-4BD1CAEEB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1" name="Rectangle 9">
              <a:extLst>
                <a:ext uri="{FF2B5EF4-FFF2-40B4-BE49-F238E27FC236}">
                  <a16:creationId xmlns:a16="http://schemas.microsoft.com/office/drawing/2014/main" id="{9BEF891D-AD66-A6F6-54C5-3D74198792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2" name="Rectangle 9">
              <a:extLst>
                <a:ext uri="{FF2B5EF4-FFF2-40B4-BE49-F238E27FC236}">
                  <a16:creationId xmlns:a16="http://schemas.microsoft.com/office/drawing/2014/main" id="{D16F827E-FED7-35CB-EFCE-3238C402BB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3" name="Rectangle 9">
              <a:extLst>
                <a:ext uri="{FF2B5EF4-FFF2-40B4-BE49-F238E27FC236}">
                  <a16:creationId xmlns:a16="http://schemas.microsoft.com/office/drawing/2014/main" id="{DFB72B57-7618-1BC2-8C0B-AE9DE76B5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4" name="Rectangle 9">
              <a:extLst>
                <a:ext uri="{FF2B5EF4-FFF2-40B4-BE49-F238E27FC236}">
                  <a16:creationId xmlns:a16="http://schemas.microsoft.com/office/drawing/2014/main" id="{473622E8-0D25-8179-459B-8B7815D7F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5" name="Rectangle 9">
              <a:extLst>
                <a:ext uri="{FF2B5EF4-FFF2-40B4-BE49-F238E27FC236}">
                  <a16:creationId xmlns:a16="http://schemas.microsoft.com/office/drawing/2014/main" id="{22ACFB02-9A7A-1CCF-C14F-9882B4A9B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6" name="Rectangle 9">
              <a:extLst>
                <a:ext uri="{FF2B5EF4-FFF2-40B4-BE49-F238E27FC236}">
                  <a16:creationId xmlns:a16="http://schemas.microsoft.com/office/drawing/2014/main" id="{0FDA72C5-8ED0-9417-4706-2BAF483178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7" name="Text Box 20">
              <a:extLst>
                <a:ext uri="{FF2B5EF4-FFF2-40B4-BE49-F238E27FC236}">
                  <a16:creationId xmlns:a16="http://schemas.microsoft.com/office/drawing/2014/main" id="{C3933B2F-1AF6-D9B9-50E4-3A25DDE33D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308" name="Text Box 20">
              <a:extLst>
                <a:ext uri="{FF2B5EF4-FFF2-40B4-BE49-F238E27FC236}">
                  <a16:creationId xmlns:a16="http://schemas.microsoft.com/office/drawing/2014/main" id="{1F407EE5-5F06-0D81-D967-A3E79EF101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309" name="Text Box 20">
              <a:extLst>
                <a:ext uri="{FF2B5EF4-FFF2-40B4-BE49-F238E27FC236}">
                  <a16:creationId xmlns:a16="http://schemas.microsoft.com/office/drawing/2014/main" id="{5CC237F3-300F-FF0F-C6D6-90BC9A446E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310" name="Text Box 20">
              <a:extLst>
                <a:ext uri="{FF2B5EF4-FFF2-40B4-BE49-F238E27FC236}">
                  <a16:creationId xmlns:a16="http://schemas.microsoft.com/office/drawing/2014/main" id="{D5F1D198-2710-6B92-D23F-98E88B4732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311" name="Text Box 20">
              <a:extLst>
                <a:ext uri="{FF2B5EF4-FFF2-40B4-BE49-F238E27FC236}">
                  <a16:creationId xmlns:a16="http://schemas.microsoft.com/office/drawing/2014/main" id="{D1B2D657-ECA7-8807-DC08-EB197DB6F7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312" name="Text Box 20">
              <a:extLst>
                <a:ext uri="{FF2B5EF4-FFF2-40B4-BE49-F238E27FC236}">
                  <a16:creationId xmlns:a16="http://schemas.microsoft.com/office/drawing/2014/main" id="{6C3957A1-F854-FB22-D86B-C8607C7CB6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313" name="Text Box 20">
              <a:extLst>
                <a:ext uri="{FF2B5EF4-FFF2-40B4-BE49-F238E27FC236}">
                  <a16:creationId xmlns:a16="http://schemas.microsoft.com/office/drawing/2014/main" id="{59A7D8A8-79D4-3C51-210D-ACC7F7D1BB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314" name="Text Box 20">
              <a:extLst>
                <a:ext uri="{FF2B5EF4-FFF2-40B4-BE49-F238E27FC236}">
                  <a16:creationId xmlns:a16="http://schemas.microsoft.com/office/drawing/2014/main" id="{23E9FC6C-F22C-A080-3F25-EB8DC2E3BA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315" name="Text Box 20">
              <a:extLst>
                <a:ext uri="{FF2B5EF4-FFF2-40B4-BE49-F238E27FC236}">
                  <a16:creationId xmlns:a16="http://schemas.microsoft.com/office/drawing/2014/main" id="{BB7D2465-4952-2CF1-83C1-D2DD288758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316" name="Text Box 20">
            <a:extLst>
              <a:ext uri="{FF2B5EF4-FFF2-40B4-BE49-F238E27FC236}">
                <a16:creationId xmlns:a16="http://schemas.microsoft.com/office/drawing/2014/main" id="{209E31BF-61BA-D8D0-28AC-270721AF3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4227103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14. unterschiedliche Sinne angesprochen</a:t>
            </a:r>
          </a:p>
        </p:txBody>
      </p:sp>
      <p:grpSp>
        <p:nvGrpSpPr>
          <p:cNvPr id="317" name="Gruppieren 316">
            <a:extLst>
              <a:ext uri="{FF2B5EF4-FFF2-40B4-BE49-F238E27FC236}">
                <a16:creationId xmlns:a16="http://schemas.microsoft.com/office/drawing/2014/main" id="{84016631-F008-7A76-4088-856AF679F538}"/>
              </a:ext>
            </a:extLst>
          </p:cNvPr>
          <p:cNvGrpSpPr/>
          <p:nvPr/>
        </p:nvGrpSpPr>
        <p:grpSpPr>
          <a:xfrm>
            <a:off x="219172" y="4257389"/>
            <a:ext cx="2747928" cy="492999"/>
            <a:chOff x="219172" y="2159922"/>
            <a:chExt cx="2747928" cy="492999"/>
          </a:xfrm>
        </p:grpSpPr>
        <p:sp>
          <p:nvSpPr>
            <p:cNvPr id="318" name="Rectangle 9">
              <a:extLst>
                <a:ext uri="{FF2B5EF4-FFF2-40B4-BE49-F238E27FC236}">
                  <a16:creationId xmlns:a16="http://schemas.microsoft.com/office/drawing/2014/main" id="{5C244E0D-EC8F-1EF4-5393-932B46109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19" name="Text Box 20">
              <a:extLst>
                <a:ext uri="{FF2B5EF4-FFF2-40B4-BE49-F238E27FC236}">
                  <a16:creationId xmlns:a16="http://schemas.microsoft.com/office/drawing/2014/main" id="{AB1FC684-4469-965B-7E90-F938C8809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320" name="Rectangle 9">
              <a:extLst>
                <a:ext uri="{FF2B5EF4-FFF2-40B4-BE49-F238E27FC236}">
                  <a16:creationId xmlns:a16="http://schemas.microsoft.com/office/drawing/2014/main" id="{6540E699-EE4C-303E-E627-BDDE9D5AF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1" name="Rectangle 9">
              <a:extLst>
                <a:ext uri="{FF2B5EF4-FFF2-40B4-BE49-F238E27FC236}">
                  <a16:creationId xmlns:a16="http://schemas.microsoft.com/office/drawing/2014/main" id="{3E6EE3BB-9D77-B341-40EA-96B2F6C8A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2" name="Rectangle 9">
              <a:extLst>
                <a:ext uri="{FF2B5EF4-FFF2-40B4-BE49-F238E27FC236}">
                  <a16:creationId xmlns:a16="http://schemas.microsoft.com/office/drawing/2014/main" id="{0001E10A-7260-1FFE-3DB3-0619E5FB26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3" name="Rectangle 9">
              <a:extLst>
                <a:ext uri="{FF2B5EF4-FFF2-40B4-BE49-F238E27FC236}">
                  <a16:creationId xmlns:a16="http://schemas.microsoft.com/office/drawing/2014/main" id="{810D9D02-C95A-05EF-42BB-11C1B20A93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4" name="Rectangle 9">
              <a:extLst>
                <a:ext uri="{FF2B5EF4-FFF2-40B4-BE49-F238E27FC236}">
                  <a16:creationId xmlns:a16="http://schemas.microsoft.com/office/drawing/2014/main" id="{8E9F69B5-1949-02A2-8042-2A15CB149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5" name="Rectangle 9">
              <a:extLst>
                <a:ext uri="{FF2B5EF4-FFF2-40B4-BE49-F238E27FC236}">
                  <a16:creationId xmlns:a16="http://schemas.microsoft.com/office/drawing/2014/main" id="{FB30B204-04E4-0597-0F79-4986C536B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6" name="Rectangle 9">
              <a:extLst>
                <a:ext uri="{FF2B5EF4-FFF2-40B4-BE49-F238E27FC236}">
                  <a16:creationId xmlns:a16="http://schemas.microsoft.com/office/drawing/2014/main" id="{A54EC25F-7F4B-E458-7F2E-234ED8087D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7" name="Rectangle 9">
              <a:extLst>
                <a:ext uri="{FF2B5EF4-FFF2-40B4-BE49-F238E27FC236}">
                  <a16:creationId xmlns:a16="http://schemas.microsoft.com/office/drawing/2014/main" id="{38D29AB2-B5AB-1F5E-410B-372B86880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8" name="Rectangle 9">
              <a:extLst>
                <a:ext uri="{FF2B5EF4-FFF2-40B4-BE49-F238E27FC236}">
                  <a16:creationId xmlns:a16="http://schemas.microsoft.com/office/drawing/2014/main" id="{25771945-74AD-E6A6-4F19-18188E495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29" name="Text Box 20">
              <a:extLst>
                <a:ext uri="{FF2B5EF4-FFF2-40B4-BE49-F238E27FC236}">
                  <a16:creationId xmlns:a16="http://schemas.microsoft.com/office/drawing/2014/main" id="{C5237116-82C7-0617-E528-7A9BADB9B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330" name="Text Box 20">
              <a:extLst>
                <a:ext uri="{FF2B5EF4-FFF2-40B4-BE49-F238E27FC236}">
                  <a16:creationId xmlns:a16="http://schemas.microsoft.com/office/drawing/2014/main" id="{9BEC4EC8-DB0E-990F-EC22-DBD7F869A6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331" name="Text Box 20">
              <a:extLst>
                <a:ext uri="{FF2B5EF4-FFF2-40B4-BE49-F238E27FC236}">
                  <a16:creationId xmlns:a16="http://schemas.microsoft.com/office/drawing/2014/main" id="{E38A6314-F00C-8DA7-0B5A-3C6EA85864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332" name="Text Box 20">
              <a:extLst>
                <a:ext uri="{FF2B5EF4-FFF2-40B4-BE49-F238E27FC236}">
                  <a16:creationId xmlns:a16="http://schemas.microsoft.com/office/drawing/2014/main" id="{54DF5EE8-06F1-ECA8-B03E-C7A0637EAD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333" name="Text Box 20">
              <a:extLst>
                <a:ext uri="{FF2B5EF4-FFF2-40B4-BE49-F238E27FC236}">
                  <a16:creationId xmlns:a16="http://schemas.microsoft.com/office/drawing/2014/main" id="{F0FA53AE-2C9A-5B9B-B32E-A1A2A9CFE2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334" name="Text Box 20">
              <a:extLst>
                <a:ext uri="{FF2B5EF4-FFF2-40B4-BE49-F238E27FC236}">
                  <a16:creationId xmlns:a16="http://schemas.microsoft.com/office/drawing/2014/main" id="{61B0D094-C98D-99FB-B574-A467883D6D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335" name="Text Box 20">
              <a:extLst>
                <a:ext uri="{FF2B5EF4-FFF2-40B4-BE49-F238E27FC236}">
                  <a16:creationId xmlns:a16="http://schemas.microsoft.com/office/drawing/2014/main" id="{2464AAB4-F05A-967B-2E6F-D93FB47DFE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336" name="Text Box 20">
              <a:extLst>
                <a:ext uri="{FF2B5EF4-FFF2-40B4-BE49-F238E27FC236}">
                  <a16:creationId xmlns:a16="http://schemas.microsoft.com/office/drawing/2014/main" id="{A8C4D3BC-28D5-FACC-BCAC-AB82FC728A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337" name="Text Box 20">
              <a:extLst>
                <a:ext uri="{FF2B5EF4-FFF2-40B4-BE49-F238E27FC236}">
                  <a16:creationId xmlns:a16="http://schemas.microsoft.com/office/drawing/2014/main" id="{3F853ED6-F4A1-616F-D565-D2A41310F1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338" name="Text Box 20">
            <a:extLst>
              <a:ext uri="{FF2B5EF4-FFF2-40B4-BE49-F238E27FC236}">
                <a16:creationId xmlns:a16="http://schemas.microsoft.com/office/drawing/2014/main" id="{41159C53-588F-E07C-8FB1-B1DAAF056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4957362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15. Gespräch durch Fragen gesteuert</a:t>
            </a:r>
          </a:p>
        </p:txBody>
      </p:sp>
      <p:grpSp>
        <p:nvGrpSpPr>
          <p:cNvPr id="339" name="Gruppieren 338">
            <a:extLst>
              <a:ext uri="{FF2B5EF4-FFF2-40B4-BE49-F238E27FC236}">
                <a16:creationId xmlns:a16="http://schemas.microsoft.com/office/drawing/2014/main" id="{A99A4793-A806-9860-E48D-39FF44A84671}"/>
              </a:ext>
            </a:extLst>
          </p:cNvPr>
          <p:cNvGrpSpPr/>
          <p:nvPr/>
        </p:nvGrpSpPr>
        <p:grpSpPr>
          <a:xfrm>
            <a:off x="219172" y="4986839"/>
            <a:ext cx="2747928" cy="492999"/>
            <a:chOff x="219172" y="2159922"/>
            <a:chExt cx="2747928" cy="492999"/>
          </a:xfrm>
        </p:grpSpPr>
        <p:sp>
          <p:nvSpPr>
            <p:cNvPr id="340" name="Rectangle 9">
              <a:extLst>
                <a:ext uri="{FF2B5EF4-FFF2-40B4-BE49-F238E27FC236}">
                  <a16:creationId xmlns:a16="http://schemas.microsoft.com/office/drawing/2014/main" id="{2C2A8DDD-DD5C-F7FE-6CEC-618A21E56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1" name="Text Box 20">
              <a:extLst>
                <a:ext uri="{FF2B5EF4-FFF2-40B4-BE49-F238E27FC236}">
                  <a16:creationId xmlns:a16="http://schemas.microsoft.com/office/drawing/2014/main" id="{FB5176EB-BDCC-D1B8-95DD-35F753A072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342" name="Rectangle 9">
              <a:extLst>
                <a:ext uri="{FF2B5EF4-FFF2-40B4-BE49-F238E27FC236}">
                  <a16:creationId xmlns:a16="http://schemas.microsoft.com/office/drawing/2014/main" id="{8BD57ED9-BE46-5ECB-7223-5A23DF3DD6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3" name="Rectangle 9">
              <a:extLst>
                <a:ext uri="{FF2B5EF4-FFF2-40B4-BE49-F238E27FC236}">
                  <a16:creationId xmlns:a16="http://schemas.microsoft.com/office/drawing/2014/main" id="{8FEF45B7-8231-9CF4-7E1D-C201F8D1A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4" name="Rectangle 9">
              <a:extLst>
                <a:ext uri="{FF2B5EF4-FFF2-40B4-BE49-F238E27FC236}">
                  <a16:creationId xmlns:a16="http://schemas.microsoft.com/office/drawing/2014/main" id="{63DA9F0A-52A9-4A48-9049-E3A594C92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5" name="Rectangle 9">
              <a:extLst>
                <a:ext uri="{FF2B5EF4-FFF2-40B4-BE49-F238E27FC236}">
                  <a16:creationId xmlns:a16="http://schemas.microsoft.com/office/drawing/2014/main" id="{9AFBCBFA-5EAC-1026-1209-48C63AE61C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6" name="Rectangle 9">
              <a:extLst>
                <a:ext uri="{FF2B5EF4-FFF2-40B4-BE49-F238E27FC236}">
                  <a16:creationId xmlns:a16="http://schemas.microsoft.com/office/drawing/2014/main" id="{A27B1B38-979A-F17E-31C6-1B452297A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7" name="Rectangle 9">
              <a:extLst>
                <a:ext uri="{FF2B5EF4-FFF2-40B4-BE49-F238E27FC236}">
                  <a16:creationId xmlns:a16="http://schemas.microsoft.com/office/drawing/2014/main" id="{BA806144-1743-9598-8225-2BADF884E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" name="Rectangle 9">
              <a:extLst>
                <a:ext uri="{FF2B5EF4-FFF2-40B4-BE49-F238E27FC236}">
                  <a16:creationId xmlns:a16="http://schemas.microsoft.com/office/drawing/2014/main" id="{0DDAAFE8-54C3-5FB9-483B-6997893C93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" name="Rectangle 9">
              <a:extLst>
                <a:ext uri="{FF2B5EF4-FFF2-40B4-BE49-F238E27FC236}">
                  <a16:creationId xmlns:a16="http://schemas.microsoft.com/office/drawing/2014/main" id="{6B35F1EF-ABF0-4036-3052-3AB85C641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50" name="Rectangle 9">
              <a:extLst>
                <a:ext uri="{FF2B5EF4-FFF2-40B4-BE49-F238E27FC236}">
                  <a16:creationId xmlns:a16="http://schemas.microsoft.com/office/drawing/2014/main" id="{4F143E95-79EC-2EF6-0DF2-B37F696BC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51" name="Text Box 20">
              <a:extLst>
                <a:ext uri="{FF2B5EF4-FFF2-40B4-BE49-F238E27FC236}">
                  <a16:creationId xmlns:a16="http://schemas.microsoft.com/office/drawing/2014/main" id="{DCB78281-2E17-46F9-C4CC-C4D68D016E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352" name="Text Box 20">
              <a:extLst>
                <a:ext uri="{FF2B5EF4-FFF2-40B4-BE49-F238E27FC236}">
                  <a16:creationId xmlns:a16="http://schemas.microsoft.com/office/drawing/2014/main" id="{A927C146-9444-D366-9FE2-C97FD420AF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353" name="Text Box 20">
              <a:extLst>
                <a:ext uri="{FF2B5EF4-FFF2-40B4-BE49-F238E27FC236}">
                  <a16:creationId xmlns:a16="http://schemas.microsoft.com/office/drawing/2014/main" id="{3227F048-755A-2B26-218D-31FB072D59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354" name="Text Box 20">
              <a:extLst>
                <a:ext uri="{FF2B5EF4-FFF2-40B4-BE49-F238E27FC236}">
                  <a16:creationId xmlns:a16="http://schemas.microsoft.com/office/drawing/2014/main" id="{2B1258B5-343B-9651-8532-B59023551D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355" name="Text Box 20">
              <a:extLst>
                <a:ext uri="{FF2B5EF4-FFF2-40B4-BE49-F238E27FC236}">
                  <a16:creationId xmlns:a16="http://schemas.microsoft.com/office/drawing/2014/main" id="{5618EE10-1483-ACFC-8C72-4BF4E8AE38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356" name="Text Box 20">
              <a:extLst>
                <a:ext uri="{FF2B5EF4-FFF2-40B4-BE49-F238E27FC236}">
                  <a16:creationId xmlns:a16="http://schemas.microsoft.com/office/drawing/2014/main" id="{7F541C38-1399-8C89-963F-8EBB126E0C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357" name="Text Box 20">
              <a:extLst>
                <a:ext uri="{FF2B5EF4-FFF2-40B4-BE49-F238E27FC236}">
                  <a16:creationId xmlns:a16="http://schemas.microsoft.com/office/drawing/2014/main" id="{C600F9C5-3744-30F2-601D-001556F623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358" name="Text Box 20">
              <a:extLst>
                <a:ext uri="{FF2B5EF4-FFF2-40B4-BE49-F238E27FC236}">
                  <a16:creationId xmlns:a16="http://schemas.microsoft.com/office/drawing/2014/main" id="{FF487664-F389-8383-30F1-344B556D0F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359" name="Text Box 20">
              <a:extLst>
                <a:ext uri="{FF2B5EF4-FFF2-40B4-BE49-F238E27FC236}">
                  <a16:creationId xmlns:a16="http://schemas.microsoft.com/office/drawing/2014/main" id="{8109D7CB-2F82-4F48-FE04-64B13F42B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360" name="Text Box 20">
            <a:extLst>
              <a:ext uri="{FF2B5EF4-FFF2-40B4-BE49-F238E27FC236}">
                <a16:creationId xmlns:a16="http://schemas.microsoft.com/office/drawing/2014/main" id="{764FA772-E6C5-99F9-8BDB-6E7D10C6D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5694654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16. variantenreiche und stimmige Betonung</a:t>
            </a:r>
          </a:p>
        </p:txBody>
      </p:sp>
      <p:grpSp>
        <p:nvGrpSpPr>
          <p:cNvPr id="361" name="Gruppieren 360">
            <a:extLst>
              <a:ext uri="{FF2B5EF4-FFF2-40B4-BE49-F238E27FC236}">
                <a16:creationId xmlns:a16="http://schemas.microsoft.com/office/drawing/2014/main" id="{36498252-F8D5-ECEA-EA68-5989504179BC}"/>
              </a:ext>
            </a:extLst>
          </p:cNvPr>
          <p:cNvGrpSpPr/>
          <p:nvPr/>
        </p:nvGrpSpPr>
        <p:grpSpPr>
          <a:xfrm>
            <a:off x="219172" y="5716289"/>
            <a:ext cx="2747928" cy="492999"/>
            <a:chOff x="219172" y="2159922"/>
            <a:chExt cx="2747928" cy="492999"/>
          </a:xfrm>
        </p:grpSpPr>
        <p:sp>
          <p:nvSpPr>
            <p:cNvPr id="362" name="Rectangle 9">
              <a:extLst>
                <a:ext uri="{FF2B5EF4-FFF2-40B4-BE49-F238E27FC236}">
                  <a16:creationId xmlns:a16="http://schemas.microsoft.com/office/drawing/2014/main" id="{4D52F19E-AC56-3D84-2EFE-5B9CCBCCC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3" name="Text Box 20">
              <a:extLst>
                <a:ext uri="{FF2B5EF4-FFF2-40B4-BE49-F238E27FC236}">
                  <a16:creationId xmlns:a16="http://schemas.microsoft.com/office/drawing/2014/main" id="{AE312C76-A588-872C-29DB-B86BABA50E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364" name="Rectangle 9">
              <a:extLst>
                <a:ext uri="{FF2B5EF4-FFF2-40B4-BE49-F238E27FC236}">
                  <a16:creationId xmlns:a16="http://schemas.microsoft.com/office/drawing/2014/main" id="{C4051409-8CF8-4DFC-7B1E-2428DDE287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5" name="Rectangle 9">
              <a:extLst>
                <a:ext uri="{FF2B5EF4-FFF2-40B4-BE49-F238E27FC236}">
                  <a16:creationId xmlns:a16="http://schemas.microsoft.com/office/drawing/2014/main" id="{E9A6E3A4-2F71-A620-43E9-75C67FE00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6" name="Rectangle 9">
              <a:extLst>
                <a:ext uri="{FF2B5EF4-FFF2-40B4-BE49-F238E27FC236}">
                  <a16:creationId xmlns:a16="http://schemas.microsoft.com/office/drawing/2014/main" id="{64849846-9A8D-4B93-CF27-2123260A8C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7" name="Rectangle 9">
              <a:extLst>
                <a:ext uri="{FF2B5EF4-FFF2-40B4-BE49-F238E27FC236}">
                  <a16:creationId xmlns:a16="http://schemas.microsoft.com/office/drawing/2014/main" id="{505E1230-ECFB-3FD6-B6B0-451F77B43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8" name="Rectangle 9">
              <a:extLst>
                <a:ext uri="{FF2B5EF4-FFF2-40B4-BE49-F238E27FC236}">
                  <a16:creationId xmlns:a16="http://schemas.microsoft.com/office/drawing/2014/main" id="{7836636C-6D1B-20F3-B6CA-1312105FD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69" name="Rectangle 9">
              <a:extLst>
                <a:ext uri="{FF2B5EF4-FFF2-40B4-BE49-F238E27FC236}">
                  <a16:creationId xmlns:a16="http://schemas.microsoft.com/office/drawing/2014/main" id="{74EDFA4E-CDDE-649F-E4EF-85EE161010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70" name="Rectangle 9">
              <a:extLst>
                <a:ext uri="{FF2B5EF4-FFF2-40B4-BE49-F238E27FC236}">
                  <a16:creationId xmlns:a16="http://schemas.microsoft.com/office/drawing/2014/main" id="{56F15AD5-1DBD-23A8-BD41-E1D34EA6C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71" name="Rectangle 9">
              <a:extLst>
                <a:ext uri="{FF2B5EF4-FFF2-40B4-BE49-F238E27FC236}">
                  <a16:creationId xmlns:a16="http://schemas.microsoft.com/office/drawing/2014/main" id="{B6EB8658-936B-C6FC-C012-B44F0C32E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72" name="Rectangle 9">
              <a:extLst>
                <a:ext uri="{FF2B5EF4-FFF2-40B4-BE49-F238E27FC236}">
                  <a16:creationId xmlns:a16="http://schemas.microsoft.com/office/drawing/2014/main" id="{DFACD5AF-91B2-5062-2DF4-81034CFF3C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73" name="Text Box 20">
              <a:extLst>
                <a:ext uri="{FF2B5EF4-FFF2-40B4-BE49-F238E27FC236}">
                  <a16:creationId xmlns:a16="http://schemas.microsoft.com/office/drawing/2014/main" id="{4A102D10-41BE-40C6-5748-98E38E1155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374" name="Text Box 20">
              <a:extLst>
                <a:ext uri="{FF2B5EF4-FFF2-40B4-BE49-F238E27FC236}">
                  <a16:creationId xmlns:a16="http://schemas.microsoft.com/office/drawing/2014/main" id="{D8EA20A3-23D6-93FF-5597-4FAAF5C06B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375" name="Text Box 20">
              <a:extLst>
                <a:ext uri="{FF2B5EF4-FFF2-40B4-BE49-F238E27FC236}">
                  <a16:creationId xmlns:a16="http://schemas.microsoft.com/office/drawing/2014/main" id="{1B4986D8-4B73-F30B-9DF6-E65794005B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376" name="Text Box 20">
              <a:extLst>
                <a:ext uri="{FF2B5EF4-FFF2-40B4-BE49-F238E27FC236}">
                  <a16:creationId xmlns:a16="http://schemas.microsoft.com/office/drawing/2014/main" id="{E83DCB5D-AB53-FCFB-B8A4-7434D977E0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377" name="Text Box 20">
              <a:extLst>
                <a:ext uri="{FF2B5EF4-FFF2-40B4-BE49-F238E27FC236}">
                  <a16:creationId xmlns:a16="http://schemas.microsoft.com/office/drawing/2014/main" id="{B425DBC2-F12E-6D9D-0956-C248703D93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378" name="Text Box 20">
              <a:extLst>
                <a:ext uri="{FF2B5EF4-FFF2-40B4-BE49-F238E27FC236}">
                  <a16:creationId xmlns:a16="http://schemas.microsoft.com/office/drawing/2014/main" id="{12C0794B-2E7B-BE53-736A-3068945A6F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379" name="Text Box 20">
              <a:extLst>
                <a:ext uri="{FF2B5EF4-FFF2-40B4-BE49-F238E27FC236}">
                  <a16:creationId xmlns:a16="http://schemas.microsoft.com/office/drawing/2014/main" id="{E30B280F-4791-DC0B-5831-838141FCC7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380" name="Text Box 20">
              <a:extLst>
                <a:ext uri="{FF2B5EF4-FFF2-40B4-BE49-F238E27FC236}">
                  <a16:creationId xmlns:a16="http://schemas.microsoft.com/office/drawing/2014/main" id="{82DFCBC2-8439-4407-EAAD-8D60CE262A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381" name="Text Box 20">
              <a:extLst>
                <a:ext uri="{FF2B5EF4-FFF2-40B4-BE49-F238E27FC236}">
                  <a16:creationId xmlns:a16="http://schemas.microsoft.com/office/drawing/2014/main" id="{A66ABBBE-5830-F911-DA8D-6B493D6FF7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382" name="Text Box 20">
            <a:extLst>
              <a:ext uri="{FF2B5EF4-FFF2-40B4-BE49-F238E27FC236}">
                <a16:creationId xmlns:a16="http://schemas.microsoft.com/office/drawing/2014/main" id="{DAD65303-FC25-98C7-C8FF-F893B3731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6431946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17. mehr beratend als beurteilend agiert</a:t>
            </a:r>
          </a:p>
        </p:txBody>
      </p:sp>
      <p:grpSp>
        <p:nvGrpSpPr>
          <p:cNvPr id="383" name="Gruppieren 382">
            <a:extLst>
              <a:ext uri="{FF2B5EF4-FFF2-40B4-BE49-F238E27FC236}">
                <a16:creationId xmlns:a16="http://schemas.microsoft.com/office/drawing/2014/main" id="{7C167675-09C7-CFB2-D9FD-89C3DD5AFA17}"/>
              </a:ext>
            </a:extLst>
          </p:cNvPr>
          <p:cNvGrpSpPr/>
          <p:nvPr/>
        </p:nvGrpSpPr>
        <p:grpSpPr>
          <a:xfrm>
            <a:off x="219172" y="6445739"/>
            <a:ext cx="2747928" cy="492999"/>
            <a:chOff x="219172" y="2159922"/>
            <a:chExt cx="2747928" cy="492999"/>
          </a:xfrm>
        </p:grpSpPr>
        <p:sp>
          <p:nvSpPr>
            <p:cNvPr id="384" name="Rectangle 9">
              <a:extLst>
                <a:ext uri="{FF2B5EF4-FFF2-40B4-BE49-F238E27FC236}">
                  <a16:creationId xmlns:a16="http://schemas.microsoft.com/office/drawing/2014/main" id="{FEE98F6E-6635-F785-1DE9-630993C3E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85" name="Text Box 20">
              <a:extLst>
                <a:ext uri="{FF2B5EF4-FFF2-40B4-BE49-F238E27FC236}">
                  <a16:creationId xmlns:a16="http://schemas.microsoft.com/office/drawing/2014/main" id="{6E29F3C3-8ED9-A6C3-D625-12EFFE5060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386" name="Rectangle 9">
              <a:extLst>
                <a:ext uri="{FF2B5EF4-FFF2-40B4-BE49-F238E27FC236}">
                  <a16:creationId xmlns:a16="http://schemas.microsoft.com/office/drawing/2014/main" id="{17D752A1-072C-C30A-E66B-172F65943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87" name="Rectangle 9">
              <a:extLst>
                <a:ext uri="{FF2B5EF4-FFF2-40B4-BE49-F238E27FC236}">
                  <a16:creationId xmlns:a16="http://schemas.microsoft.com/office/drawing/2014/main" id="{FDA8A8E3-26DA-FF10-2AEF-9F97C4DAA5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88" name="Rectangle 9">
              <a:extLst>
                <a:ext uri="{FF2B5EF4-FFF2-40B4-BE49-F238E27FC236}">
                  <a16:creationId xmlns:a16="http://schemas.microsoft.com/office/drawing/2014/main" id="{8F101532-CC36-420C-71A5-47ECA27F3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89" name="Rectangle 9">
              <a:extLst>
                <a:ext uri="{FF2B5EF4-FFF2-40B4-BE49-F238E27FC236}">
                  <a16:creationId xmlns:a16="http://schemas.microsoft.com/office/drawing/2014/main" id="{41D3B417-6753-54BA-3F35-A87506E98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0" name="Rectangle 9">
              <a:extLst>
                <a:ext uri="{FF2B5EF4-FFF2-40B4-BE49-F238E27FC236}">
                  <a16:creationId xmlns:a16="http://schemas.microsoft.com/office/drawing/2014/main" id="{DC25B80F-3C8F-EECC-6A20-60633491C8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1" name="Rectangle 9">
              <a:extLst>
                <a:ext uri="{FF2B5EF4-FFF2-40B4-BE49-F238E27FC236}">
                  <a16:creationId xmlns:a16="http://schemas.microsoft.com/office/drawing/2014/main" id="{A8A68866-99CA-0AA1-0E63-C00A83E3A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2" name="Rectangle 9">
              <a:extLst>
                <a:ext uri="{FF2B5EF4-FFF2-40B4-BE49-F238E27FC236}">
                  <a16:creationId xmlns:a16="http://schemas.microsoft.com/office/drawing/2014/main" id="{6F52098C-FFEC-1CD4-E06B-C3EA379E2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3" name="Rectangle 9">
              <a:extLst>
                <a:ext uri="{FF2B5EF4-FFF2-40B4-BE49-F238E27FC236}">
                  <a16:creationId xmlns:a16="http://schemas.microsoft.com/office/drawing/2014/main" id="{C02F2C74-0603-BC28-25A0-4542B4565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4" name="Rectangle 9">
              <a:extLst>
                <a:ext uri="{FF2B5EF4-FFF2-40B4-BE49-F238E27FC236}">
                  <a16:creationId xmlns:a16="http://schemas.microsoft.com/office/drawing/2014/main" id="{4247F2AA-BB0B-0995-1DC4-0F59348F7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5" name="Text Box 20">
              <a:extLst>
                <a:ext uri="{FF2B5EF4-FFF2-40B4-BE49-F238E27FC236}">
                  <a16:creationId xmlns:a16="http://schemas.microsoft.com/office/drawing/2014/main" id="{15C44950-8051-99E5-ADEE-977D9B7D3F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396" name="Text Box 20">
              <a:extLst>
                <a:ext uri="{FF2B5EF4-FFF2-40B4-BE49-F238E27FC236}">
                  <a16:creationId xmlns:a16="http://schemas.microsoft.com/office/drawing/2014/main" id="{4AD5E6F5-56B0-6BBE-5CB3-D7EE69D49D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397" name="Text Box 20">
              <a:extLst>
                <a:ext uri="{FF2B5EF4-FFF2-40B4-BE49-F238E27FC236}">
                  <a16:creationId xmlns:a16="http://schemas.microsoft.com/office/drawing/2014/main" id="{6A2B3560-1833-61E4-6C98-B5B47862AA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398" name="Text Box 20">
              <a:extLst>
                <a:ext uri="{FF2B5EF4-FFF2-40B4-BE49-F238E27FC236}">
                  <a16:creationId xmlns:a16="http://schemas.microsoft.com/office/drawing/2014/main" id="{4B20E435-2C30-42F1-B350-E17C50224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399" name="Text Box 20">
              <a:extLst>
                <a:ext uri="{FF2B5EF4-FFF2-40B4-BE49-F238E27FC236}">
                  <a16:creationId xmlns:a16="http://schemas.microsoft.com/office/drawing/2014/main" id="{0059DE24-E6CC-FD19-F838-EA3A1B0875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400" name="Text Box 20">
              <a:extLst>
                <a:ext uri="{FF2B5EF4-FFF2-40B4-BE49-F238E27FC236}">
                  <a16:creationId xmlns:a16="http://schemas.microsoft.com/office/drawing/2014/main" id="{E5006339-DC54-36F7-E1F8-0CD599EB68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401" name="Text Box 20">
              <a:extLst>
                <a:ext uri="{FF2B5EF4-FFF2-40B4-BE49-F238E27FC236}">
                  <a16:creationId xmlns:a16="http://schemas.microsoft.com/office/drawing/2014/main" id="{E021A8FC-70D1-953F-C59C-FB6DA41560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402" name="Text Box 20">
              <a:extLst>
                <a:ext uri="{FF2B5EF4-FFF2-40B4-BE49-F238E27FC236}">
                  <a16:creationId xmlns:a16="http://schemas.microsoft.com/office/drawing/2014/main" id="{7FAB4842-AD3F-FFAB-8A0E-03C6029A99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403" name="Text Box 20">
              <a:extLst>
                <a:ext uri="{FF2B5EF4-FFF2-40B4-BE49-F238E27FC236}">
                  <a16:creationId xmlns:a16="http://schemas.microsoft.com/office/drawing/2014/main" id="{0BEC50DC-C2A8-DC4F-80DB-F43F5F5510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404" name="Text Box 20">
            <a:extLst>
              <a:ext uri="{FF2B5EF4-FFF2-40B4-BE49-F238E27FC236}">
                <a16:creationId xmlns:a16="http://schemas.microsoft.com/office/drawing/2014/main" id="{C7E3630E-EE6F-A840-1A3C-1BE9B7198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7169238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18. </a:t>
            </a:r>
            <a:r>
              <a:rPr lang="de-DE" sz="1200" dirty="0" err="1"/>
              <a:t>selbstbewußte</a:t>
            </a:r>
            <a:r>
              <a:rPr lang="de-DE" sz="1200" dirty="0"/>
              <a:t> Haltung verkörpert</a:t>
            </a:r>
          </a:p>
        </p:txBody>
      </p:sp>
      <p:grpSp>
        <p:nvGrpSpPr>
          <p:cNvPr id="405" name="Gruppieren 404">
            <a:extLst>
              <a:ext uri="{FF2B5EF4-FFF2-40B4-BE49-F238E27FC236}">
                <a16:creationId xmlns:a16="http://schemas.microsoft.com/office/drawing/2014/main" id="{891F6B15-185C-24EC-CEDC-D2ABA6B71D3C}"/>
              </a:ext>
            </a:extLst>
          </p:cNvPr>
          <p:cNvGrpSpPr/>
          <p:nvPr/>
        </p:nvGrpSpPr>
        <p:grpSpPr>
          <a:xfrm>
            <a:off x="219172" y="7175189"/>
            <a:ext cx="2747928" cy="492999"/>
            <a:chOff x="219172" y="2159922"/>
            <a:chExt cx="2747928" cy="492999"/>
          </a:xfrm>
        </p:grpSpPr>
        <p:sp>
          <p:nvSpPr>
            <p:cNvPr id="406" name="Rectangle 9">
              <a:extLst>
                <a:ext uri="{FF2B5EF4-FFF2-40B4-BE49-F238E27FC236}">
                  <a16:creationId xmlns:a16="http://schemas.microsoft.com/office/drawing/2014/main" id="{C18095BF-CA6A-F3AB-158E-77598E891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07" name="Text Box 20">
              <a:extLst>
                <a:ext uri="{FF2B5EF4-FFF2-40B4-BE49-F238E27FC236}">
                  <a16:creationId xmlns:a16="http://schemas.microsoft.com/office/drawing/2014/main" id="{79B7C705-9B26-3590-FF32-461A0E7CCF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408" name="Rectangle 9">
              <a:extLst>
                <a:ext uri="{FF2B5EF4-FFF2-40B4-BE49-F238E27FC236}">
                  <a16:creationId xmlns:a16="http://schemas.microsoft.com/office/drawing/2014/main" id="{E2BECAB6-26B3-D20E-4D4D-30DCAED51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09" name="Rectangle 9">
              <a:extLst>
                <a:ext uri="{FF2B5EF4-FFF2-40B4-BE49-F238E27FC236}">
                  <a16:creationId xmlns:a16="http://schemas.microsoft.com/office/drawing/2014/main" id="{E11C0494-89EB-760F-6852-24903CCFC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0" name="Rectangle 9">
              <a:extLst>
                <a:ext uri="{FF2B5EF4-FFF2-40B4-BE49-F238E27FC236}">
                  <a16:creationId xmlns:a16="http://schemas.microsoft.com/office/drawing/2014/main" id="{89A5943E-99C9-DC68-529E-088F1BC28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" name="Rectangle 9">
              <a:extLst>
                <a:ext uri="{FF2B5EF4-FFF2-40B4-BE49-F238E27FC236}">
                  <a16:creationId xmlns:a16="http://schemas.microsoft.com/office/drawing/2014/main" id="{1D7EE0F6-2E62-264D-ECD9-86E10DA1B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2" name="Rectangle 9">
              <a:extLst>
                <a:ext uri="{FF2B5EF4-FFF2-40B4-BE49-F238E27FC236}">
                  <a16:creationId xmlns:a16="http://schemas.microsoft.com/office/drawing/2014/main" id="{85451783-4CBA-0EC6-2DA0-5A228BCFBC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3" name="Rectangle 9">
              <a:extLst>
                <a:ext uri="{FF2B5EF4-FFF2-40B4-BE49-F238E27FC236}">
                  <a16:creationId xmlns:a16="http://schemas.microsoft.com/office/drawing/2014/main" id="{94FBED85-A929-C34F-1D6F-D54871363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4" name="Rectangle 9">
              <a:extLst>
                <a:ext uri="{FF2B5EF4-FFF2-40B4-BE49-F238E27FC236}">
                  <a16:creationId xmlns:a16="http://schemas.microsoft.com/office/drawing/2014/main" id="{1D05A2A1-9C18-924F-18C1-933A33B93F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5" name="Rectangle 9">
              <a:extLst>
                <a:ext uri="{FF2B5EF4-FFF2-40B4-BE49-F238E27FC236}">
                  <a16:creationId xmlns:a16="http://schemas.microsoft.com/office/drawing/2014/main" id="{D7E9455B-DAC5-D528-9547-6789C8544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6" name="Rectangle 9">
              <a:extLst>
                <a:ext uri="{FF2B5EF4-FFF2-40B4-BE49-F238E27FC236}">
                  <a16:creationId xmlns:a16="http://schemas.microsoft.com/office/drawing/2014/main" id="{3B455AAB-A9D2-D7F1-71F2-36F8C3EB1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7" name="Text Box 20">
              <a:extLst>
                <a:ext uri="{FF2B5EF4-FFF2-40B4-BE49-F238E27FC236}">
                  <a16:creationId xmlns:a16="http://schemas.microsoft.com/office/drawing/2014/main" id="{07B8CB57-1C5E-D6F8-F7B8-0B2ED324DE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418" name="Text Box 20">
              <a:extLst>
                <a:ext uri="{FF2B5EF4-FFF2-40B4-BE49-F238E27FC236}">
                  <a16:creationId xmlns:a16="http://schemas.microsoft.com/office/drawing/2014/main" id="{FEB4DAD8-24BC-4564-6E1D-4A2EDEBFB4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419" name="Text Box 20">
              <a:extLst>
                <a:ext uri="{FF2B5EF4-FFF2-40B4-BE49-F238E27FC236}">
                  <a16:creationId xmlns:a16="http://schemas.microsoft.com/office/drawing/2014/main" id="{6A20E26B-9030-E5DD-1473-1163D2D16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420" name="Text Box 20">
              <a:extLst>
                <a:ext uri="{FF2B5EF4-FFF2-40B4-BE49-F238E27FC236}">
                  <a16:creationId xmlns:a16="http://schemas.microsoft.com/office/drawing/2014/main" id="{A5F0F0CD-F6D5-C455-3C68-5A0C8D0B27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421" name="Text Box 20">
              <a:extLst>
                <a:ext uri="{FF2B5EF4-FFF2-40B4-BE49-F238E27FC236}">
                  <a16:creationId xmlns:a16="http://schemas.microsoft.com/office/drawing/2014/main" id="{70A4EEBF-D98B-FCC7-F2EA-2A3533E412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422" name="Text Box 20">
              <a:extLst>
                <a:ext uri="{FF2B5EF4-FFF2-40B4-BE49-F238E27FC236}">
                  <a16:creationId xmlns:a16="http://schemas.microsoft.com/office/drawing/2014/main" id="{34148DC8-7A7C-CD79-512F-C8F3F4E923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423" name="Text Box 20">
              <a:extLst>
                <a:ext uri="{FF2B5EF4-FFF2-40B4-BE49-F238E27FC236}">
                  <a16:creationId xmlns:a16="http://schemas.microsoft.com/office/drawing/2014/main" id="{2B959B62-002F-DE6C-EA9F-6385C833F3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424" name="Text Box 20">
              <a:extLst>
                <a:ext uri="{FF2B5EF4-FFF2-40B4-BE49-F238E27FC236}">
                  <a16:creationId xmlns:a16="http://schemas.microsoft.com/office/drawing/2014/main" id="{D7F08185-A617-4F2B-7468-A31A5F88DE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425" name="Text Box 20">
              <a:extLst>
                <a:ext uri="{FF2B5EF4-FFF2-40B4-BE49-F238E27FC236}">
                  <a16:creationId xmlns:a16="http://schemas.microsoft.com/office/drawing/2014/main" id="{1D281538-EEFD-2175-E2FE-1388B8B354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426" name="Text Box 20">
            <a:extLst>
              <a:ext uri="{FF2B5EF4-FFF2-40B4-BE49-F238E27FC236}">
                <a16:creationId xmlns:a16="http://schemas.microsoft.com/office/drawing/2014/main" id="{029276AC-51A4-0736-A9EC-C7C379885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7876327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19. Zielsetzung erreicht und Aufgabe erfüllt</a:t>
            </a:r>
          </a:p>
        </p:txBody>
      </p:sp>
      <p:grpSp>
        <p:nvGrpSpPr>
          <p:cNvPr id="427" name="Gruppieren 426">
            <a:extLst>
              <a:ext uri="{FF2B5EF4-FFF2-40B4-BE49-F238E27FC236}">
                <a16:creationId xmlns:a16="http://schemas.microsoft.com/office/drawing/2014/main" id="{C1AFDE2E-EE71-2766-2B59-44D4E538FC03}"/>
              </a:ext>
            </a:extLst>
          </p:cNvPr>
          <p:cNvGrpSpPr/>
          <p:nvPr/>
        </p:nvGrpSpPr>
        <p:grpSpPr>
          <a:xfrm>
            <a:off x="219172" y="7904639"/>
            <a:ext cx="2747928" cy="492999"/>
            <a:chOff x="219172" y="2159922"/>
            <a:chExt cx="2747928" cy="492999"/>
          </a:xfrm>
        </p:grpSpPr>
        <p:sp>
          <p:nvSpPr>
            <p:cNvPr id="428" name="Rectangle 9">
              <a:extLst>
                <a:ext uri="{FF2B5EF4-FFF2-40B4-BE49-F238E27FC236}">
                  <a16:creationId xmlns:a16="http://schemas.microsoft.com/office/drawing/2014/main" id="{702501E4-7BCF-F08E-BD76-0418451CE8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29" name="Text Box 20">
              <a:extLst>
                <a:ext uri="{FF2B5EF4-FFF2-40B4-BE49-F238E27FC236}">
                  <a16:creationId xmlns:a16="http://schemas.microsoft.com/office/drawing/2014/main" id="{D67A769C-CFE8-D97F-FE47-0E2FA6E23A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430" name="Rectangle 9">
              <a:extLst>
                <a:ext uri="{FF2B5EF4-FFF2-40B4-BE49-F238E27FC236}">
                  <a16:creationId xmlns:a16="http://schemas.microsoft.com/office/drawing/2014/main" id="{4F4A92BD-D016-5AA4-F338-B370C3E2D3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1" name="Rectangle 9">
              <a:extLst>
                <a:ext uri="{FF2B5EF4-FFF2-40B4-BE49-F238E27FC236}">
                  <a16:creationId xmlns:a16="http://schemas.microsoft.com/office/drawing/2014/main" id="{C1737B81-79D3-6E7D-25BB-FA389FE31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2" name="Rectangle 9">
              <a:extLst>
                <a:ext uri="{FF2B5EF4-FFF2-40B4-BE49-F238E27FC236}">
                  <a16:creationId xmlns:a16="http://schemas.microsoft.com/office/drawing/2014/main" id="{057BEF23-7D75-7F6C-FB17-8FFA8A060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3" name="Rectangle 9">
              <a:extLst>
                <a:ext uri="{FF2B5EF4-FFF2-40B4-BE49-F238E27FC236}">
                  <a16:creationId xmlns:a16="http://schemas.microsoft.com/office/drawing/2014/main" id="{83045F9E-51F5-5BE3-18F4-39B266405E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4" name="Rectangle 9">
              <a:extLst>
                <a:ext uri="{FF2B5EF4-FFF2-40B4-BE49-F238E27FC236}">
                  <a16:creationId xmlns:a16="http://schemas.microsoft.com/office/drawing/2014/main" id="{F6EB10D4-A084-259E-2494-9EC4F1EF2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5" name="Rectangle 9">
              <a:extLst>
                <a:ext uri="{FF2B5EF4-FFF2-40B4-BE49-F238E27FC236}">
                  <a16:creationId xmlns:a16="http://schemas.microsoft.com/office/drawing/2014/main" id="{373F44BA-9569-5812-B63F-097DC99A23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6" name="Rectangle 9">
              <a:extLst>
                <a:ext uri="{FF2B5EF4-FFF2-40B4-BE49-F238E27FC236}">
                  <a16:creationId xmlns:a16="http://schemas.microsoft.com/office/drawing/2014/main" id="{09AC6D9E-6C26-FCFB-D6EC-16CD1CE6A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7" name="Rectangle 9">
              <a:extLst>
                <a:ext uri="{FF2B5EF4-FFF2-40B4-BE49-F238E27FC236}">
                  <a16:creationId xmlns:a16="http://schemas.microsoft.com/office/drawing/2014/main" id="{037497BF-EB00-327B-5F50-5AF32DDCCB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8" name="Rectangle 9">
              <a:extLst>
                <a:ext uri="{FF2B5EF4-FFF2-40B4-BE49-F238E27FC236}">
                  <a16:creationId xmlns:a16="http://schemas.microsoft.com/office/drawing/2014/main" id="{DFFE0843-5FCC-DAF4-F6F4-98B8AAF46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39" name="Text Box 20">
              <a:extLst>
                <a:ext uri="{FF2B5EF4-FFF2-40B4-BE49-F238E27FC236}">
                  <a16:creationId xmlns:a16="http://schemas.microsoft.com/office/drawing/2014/main" id="{8CFAD65E-A065-C7C9-E117-605E43AD47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440" name="Text Box 20">
              <a:extLst>
                <a:ext uri="{FF2B5EF4-FFF2-40B4-BE49-F238E27FC236}">
                  <a16:creationId xmlns:a16="http://schemas.microsoft.com/office/drawing/2014/main" id="{F23C228C-9887-510D-1693-A302A99F8A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441" name="Text Box 20">
              <a:extLst>
                <a:ext uri="{FF2B5EF4-FFF2-40B4-BE49-F238E27FC236}">
                  <a16:creationId xmlns:a16="http://schemas.microsoft.com/office/drawing/2014/main" id="{2416AD1D-5814-02AB-7F05-1185B3154B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442" name="Text Box 20">
              <a:extLst>
                <a:ext uri="{FF2B5EF4-FFF2-40B4-BE49-F238E27FC236}">
                  <a16:creationId xmlns:a16="http://schemas.microsoft.com/office/drawing/2014/main" id="{DE262F3E-7A31-41C8-7ADF-6753F12524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443" name="Text Box 20">
              <a:extLst>
                <a:ext uri="{FF2B5EF4-FFF2-40B4-BE49-F238E27FC236}">
                  <a16:creationId xmlns:a16="http://schemas.microsoft.com/office/drawing/2014/main" id="{0A3021CF-D751-0CE1-5141-9169BB3ADE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444" name="Text Box 20">
              <a:extLst>
                <a:ext uri="{FF2B5EF4-FFF2-40B4-BE49-F238E27FC236}">
                  <a16:creationId xmlns:a16="http://schemas.microsoft.com/office/drawing/2014/main" id="{8597212C-6972-9ED1-7C26-658CD8731F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445" name="Text Box 20">
              <a:extLst>
                <a:ext uri="{FF2B5EF4-FFF2-40B4-BE49-F238E27FC236}">
                  <a16:creationId xmlns:a16="http://schemas.microsoft.com/office/drawing/2014/main" id="{CAAB696A-D85E-A158-026D-16363E2FF6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446" name="Text Box 20">
              <a:extLst>
                <a:ext uri="{FF2B5EF4-FFF2-40B4-BE49-F238E27FC236}">
                  <a16:creationId xmlns:a16="http://schemas.microsoft.com/office/drawing/2014/main" id="{C799FD47-EB84-CC35-8693-3224C8E83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447" name="Text Box 20">
              <a:extLst>
                <a:ext uri="{FF2B5EF4-FFF2-40B4-BE49-F238E27FC236}">
                  <a16:creationId xmlns:a16="http://schemas.microsoft.com/office/drawing/2014/main" id="{9C75FA37-3179-8441-CA6A-CFF3B684E1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  <p:sp>
        <p:nvSpPr>
          <p:cNvPr id="448" name="Text Box 20">
            <a:extLst>
              <a:ext uri="{FF2B5EF4-FFF2-40B4-BE49-F238E27FC236}">
                <a16:creationId xmlns:a16="http://schemas.microsoft.com/office/drawing/2014/main" id="{85369CA3-EE41-9460-2BA1-2DB4EF1DE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490" y="8603591"/>
            <a:ext cx="35216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20. angemessene Kleidung</a:t>
            </a:r>
          </a:p>
        </p:txBody>
      </p:sp>
      <p:grpSp>
        <p:nvGrpSpPr>
          <p:cNvPr id="449" name="Gruppieren 448">
            <a:extLst>
              <a:ext uri="{FF2B5EF4-FFF2-40B4-BE49-F238E27FC236}">
                <a16:creationId xmlns:a16="http://schemas.microsoft.com/office/drawing/2014/main" id="{95C52FDA-9EAF-2DFF-2E12-CF5CDB9A555C}"/>
              </a:ext>
            </a:extLst>
          </p:cNvPr>
          <p:cNvGrpSpPr/>
          <p:nvPr/>
        </p:nvGrpSpPr>
        <p:grpSpPr>
          <a:xfrm>
            <a:off x="219172" y="8634091"/>
            <a:ext cx="2747928" cy="492999"/>
            <a:chOff x="219172" y="2159922"/>
            <a:chExt cx="2747928" cy="492999"/>
          </a:xfrm>
        </p:grpSpPr>
        <p:sp>
          <p:nvSpPr>
            <p:cNvPr id="450" name="Rectangle 9">
              <a:extLst>
                <a:ext uri="{FF2B5EF4-FFF2-40B4-BE49-F238E27FC236}">
                  <a16:creationId xmlns:a16="http://schemas.microsoft.com/office/drawing/2014/main" id="{B1E10998-7CB0-E3ED-352C-B099AF15AF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90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1" name="Text Box 20">
              <a:extLst>
                <a:ext uri="{FF2B5EF4-FFF2-40B4-BE49-F238E27FC236}">
                  <a16:creationId xmlns:a16="http://schemas.microsoft.com/office/drawing/2014/main" id="{6D4B4207-746E-6C01-175F-E9D68FDDAA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72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</a:t>
              </a:r>
            </a:p>
          </p:txBody>
        </p:sp>
        <p:sp>
          <p:nvSpPr>
            <p:cNvPr id="452" name="Rectangle 9">
              <a:extLst>
                <a:ext uri="{FF2B5EF4-FFF2-40B4-BE49-F238E27FC236}">
                  <a16:creationId xmlns:a16="http://schemas.microsoft.com/office/drawing/2014/main" id="{D8A24763-1E86-8BF1-A1A7-ABEA2C85AC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3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3" name="Rectangle 9">
              <a:extLst>
                <a:ext uri="{FF2B5EF4-FFF2-40B4-BE49-F238E27FC236}">
                  <a16:creationId xmlns:a16="http://schemas.microsoft.com/office/drawing/2014/main" id="{B960D9F1-31D9-22F5-6677-7787B23B4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4" name="Rectangle 9">
              <a:extLst>
                <a:ext uri="{FF2B5EF4-FFF2-40B4-BE49-F238E27FC236}">
                  <a16:creationId xmlns:a16="http://schemas.microsoft.com/office/drawing/2014/main" id="{656ED660-8787-D9B0-41FD-40C8296770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2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5" name="Rectangle 9">
              <a:extLst>
                <a:ext uri="{FF2B5EF4-FFF2-40B4-BE49-F238E27FC236}">
                  <a16:creationId xmlns:a16="http://schemas.microsoft.com/office/drawing/2014/main" id="{95DBF5AF-DB7A-130C-BABB-1D58B8A048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67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6" name="Rectangle 9">
              <a:extLst>
                <a:ext uri="{FF2B5EF4-FFF2-40B4-BE49-F238E27FC236}">
                  <a16:creationId xmlns:a16="http://schemas.microsoft.com/office/drawing/2014/main" id="{4CAE6BDC-9735-1E3D-9CAB-5D6B500F79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11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7" name="Rectangle 9">
              <a:extLst>
                <a:ext uri="{FF2B5EF4-FFF2-40B4-BE49-F238E27FC236}">
                  <a16:creationId xmlns:a16="http://schemas.microsoft.com/office/drawing/2014/main" id="{DC392DB4-2E54-53F5-3F50-BC089859FD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955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8" name="Rectangle 9">
              <a:extLst>
                <a:ext uri="{FF2B5EF4-FFF2-40B4-BE49-F238E27FC236}">
                  <a16:creationId xmlns:a16="http://schemas.microsoft.com/office/drawing/2014/main" id="{FA99A2DF-239D-718D-B40B-51C2D7C828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299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59" name="Rectangle 9">
              <a:extLst>
                <a:ext uri="{FF2B5EF4-FFF2-40B4-BE49-F238E27FC236}">
                  <a16:creationId xmlns:a16="http://schemas.microsoft.com/office/drawing/2014/main" id="{BB0F2AE2-30EB-ADDF-D9CC-ADA05F8412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644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60" name="Rectangle 9">
              <a:extLst>
                <a:ext uri="{FF2B5EF4-FFF2-40B4-BE49-F238E27FC236}">
                  <a16:creationId xmlns:a16="http://schemas.microsoft.com/office/drawing/2014/main" id="{ACA34FC7-0B71-2FBD-96A7-9F9A7977CD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988" y="2159922"/>
              <a:ext cx="269627" cy="216000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t" anchorCtr="0">
              <a:normAutofit fontScale="40000" lnSpcReduction="20000"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61" name="Text Box 20">
              <a:extLst>
                <a:ext uri="{FF2B5EF4-FFF2-40B4-BE49-F238E27FC236}">
                  <a16:creationId xmlns:a16="http://schemas.microsoft.com/office/drawing/2014/main" id="{1BEFF0C9-C7CC-EF71-0F71-D749C7550F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1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2</a:t>
              </a:r>
            </a:p>
          </p:txBody>
        </p:sp>
        <p:sp>
          <p:nvSpPr>
            <p:cNvPr id="462" name="Text Box 20">
              <a:extLst>
                <a:ext uri="{FF2B5EF4-FFF2-40B4-BE49-F238E27FC236}">
                  <a16:creationId xmlns:a16="http://schemas.microsoft.com/office/drawing/2014/main" id="{57C0EA98-8015-E5C3-4603-D955AB697C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61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3</a:t>
              </a:r>
            </a:p>
          </p:txBody>
        </p:sp>
        <p:sp>
          <p:nvSpPr>
            <p:cNvPr id="463" name="Text Box 20">
              <a:extLst>
                <a:ext uri="{FF2B5EF4-FFF2-40B4-BE49-F238E27FC236}">
                  <a16:creationId xmlns:a16="http://schemas.microsoft.com/office/drawing/2014/main" id="{D3D1AAA4-8713-2CE7-345B-B98122884D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0205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4</a:t>
              </a:r>
            </a:p>
          </p:txBody>
        </p:sp>
        <p:sp>
          <p:nvSpPr>
            <p:cNvPr id="464" name="Text Box 20">
              <a:extLst>
                <a:ext uri="{FF2B5EF4-FFF2-40B4-BE49-F238E27FC236}">
                  <a16:creationId xmlns:a16="http://schemas.microsoft.com/office/drawing/2014/main" id="{5090FACC-83E0-7F8D-A603-9C1C66E1E3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0550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5</a:t>
              </a:r>
            </a:p>
          </p:txBody>
        </p:sp>
        <p:sp>
          <p:nvSpPr>
            <p:cNvPr id="465" name="Text Box 20">
              <a:extLst>
                <a:ext uri="{FF2B5EF4-FFF2-40B4-BE49-F238E27FC236}">
                  <a16:creationId xmlns:a16="http://schemas.microsoft.com/office/drawing/2014/main" id="{296A31E5-FF81-9815-EF85-563B2668D1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0894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6</a:t>
              </a:r>
            </a:p>
          </p:txBody>
        </p:sp>
        <p:sp>
          <p:nvSpPr>
            <p:cNvPr id="466" name="Text Box 20">
              <a:extLst>
                <a:ext uri="{FF2B5EF4-FFF2-40B4-BE49-F238E27FC236}">
                  <a16:creationId xmlns:a16="http://schemas.microsoft.com/office/drawing/2014/main" id="{8B82FAF8-665D-FF2E-45C1-4C26B64791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238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7</a:t>
              </a:r>
            </a:p>
          </p:txBody>
        </p:sp>
        <p:sp>
          <p:nvSpPr>
            <p:cNvPr id="467" name="Text Box 20">
              <a:extLst>
                <a:ext uri="{FF2B5EF4-FFF2-40B4-BE49-F238E27FC236}">
                  <a16:creationId xmlns:a16="http://schemas.microsoft.com/office/drawing/2014/main" id="{865DD9ED-3B43-33D6-980B-4426EFDB35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583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8</a:t>
              </a:r>
            </a:p>
          </p:txBody>
        </p:sp>
        <p:sp>
          <p:nvSpPr>
            <p:cNvPr id="468" name="Text Box 20">
              <a:extLst>
                <a:ext uri="{FF2B5EF4-FFF2-40B4-BE49-F238E27FC236}">
                  <a16:creationId xmlns:a16="http://schemas.microsoft.com/office/drawing/2014/main" id="{091E9BF4-9CE2-4EF1-46F6-061646CE3E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1927" y="2375922"/>
              <a:ext cx="26962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9</a:t>
              </a:r>
            </a:p>
          </p:txBody>
        </p:sp>
        <p:sp>
          <p:nvSpPr>
            <p:cNvPr id="469" name="Text Box 20">
              <a:extLst>
                <a:ext uri="{FF2B5EF4-FFF2-40B4-BE49-F238E27FC236}">
                  <a16:creationId xmlns:a16="http://schemas.microsoft.com/office/drawing/2014/main" id="{637FA2CE-1040-82B3-61A3-483F8036C7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2516" y="2375922"/>
              <a:ext cx="3545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sz="1200" dirty="0"/>
                <a:t>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5016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429</Words>
  <Application>Microsoft Macintosh PowerPoint</Application>
  <PresentationFormat>A4-Papier (210 x 297 mm)</PresentationFormat>
  <Paragraphs>230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Abadi</vt:lpstr>
      <vt:lpstr>Arial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6</cp:revision>
  <dcterms:created xsi:type="dcterms:W3CDTF">2025-09-11T08:09:09Z</dcterms:created>
  <dcterms:modified xsi:type="dcterms:W3CDTF">2025-09-19T08:20:15Z</dcterms:modified>
</cp:coreProperties>
</file>