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8" r:id="rId3"/>
    <p:sldId id="265" r:id="rId4"/>
    <p:sldId id="266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16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4"/>
    <p:restoredTop sz="94618"/>
  </p:normalViewPr>
  <p:slideViewPr>
    <p:cSldViewPr snapToGrid="0" showGuides="1">
      <p:cViewPr varScale="1">
        <p:scale>
          <a:sx n="136" d="100"/>
          <a:sy n="136" d="100"/>
        </p:scale>
        <p:origin x="5096" y="51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4057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191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0433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3387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265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54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661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9658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4080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7099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4D0EC6E9-B348-1542-A342-408F89D5A952}" type="datetimeFigureOut">
              <a:rPr lang="de-DE" smtClean="0"/>
              <a:t>19.09.25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E5666E8-4260-024D-AC7D-48E76F9515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2967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40424089-7078-5F9A-54D4-E6890A9DA6C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 l="5156" r="5156"/>
          <a:stretch>
            <a:fillRect/>
          </a:stretch>
        </p:blipFill>
        <p:spPr>
          <a:xfrm flipV="1">
            <a:off x="0" y="-74511"/>
            <a:ext cx="6858000" cy="796517"/>
          </a:xfrm>
          <a:prstGeom prst="rect">
            <a:avLst/>
          </a:prstGeom>
        </p:spPr>
      </p:pic>
      <p:pic>
        <p:nvPicPr>
          <p:cNvPr id="7" name="Grafik 6" descr="Ein Bild, das Text, Grafiken, Schrift, Grafikdesign enthält.&#10;&#10;KI-generierte Inhalte können fehlerhaft sein.">
            <a:extLst>
              <a:ext uri="{FF2B5EF4-FFF2-40B4-BE49-F238E27FC236}">
                <a16:creationId xmlns:a16="http://schemas.microsoft.com/office/drawing/2014/main" id="{9DE68827-CDDF-84F8-8D0D-6A7379040A6A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5805264" y="92177"/>
            <a:ext cx="827117" cy="396327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3276C047-E6C2-12B8-9A7F-A8BD29062AA4}"/>
              </a:ext>
            </a:extLst>
          </p:cNvPr>
          <p:cNvSpPr txBox="1"/>
          <p:nvPr userDrawn="1"/>
        </p:nvSpPr>
        <p:spPr>
          <a:xfrm>
            <a:off x="-215964" y="9464156"/>
            <a:ext cx="72869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SCIL Profile • </a:t>
            </a:r>
            <a:r>
              <a:rPr lang="en-US" altLang="de-DE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Kommunikations</a:t>
            </a: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- </a:t>
            </a:r>
            <a:r>
              <a:rPr lang="en-US" altLang="de-DE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Diagnostik</a:t>
            </a: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 und -Trainings • </a:t>
            </a:r>
            <a:r>
              <a:rPr lang="en-US" altLang="de-DE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ein</a:t>
            </a: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 Service der </a:t>
            </a:r>
            <a:r>
              <a:rPr lang="en-US" altLang="de-DE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Bornhäußer</a:t>
            </a: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 &amp; Friends GmbH • 10719 Berlin • Kurfürstendamm 11</a:t>
            </a:r>
            <a:b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</a:b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Upper West Building|25</a:t>
            </a:r>
            <a:r>
              <a:rPr lang="en-US" altLang="de-DE" sz="800" baseline="300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th</a:t>
            </a: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 Floor • T: +49 30 / 845 17 236 • Fax </a:t>
            </a:r>
            <a:r>
              <a:rPr 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+49 30 300 149 3150 • </a:t>
            </a:r>
            <a:r>
              <a:rPr lang="en-US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support</a:t>
            </a:r>
            <a:r>
              <a:rPr lang="en-US" altLang="de-DE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@scil-profile.de</a:t>
            </a:r>
            <a:r>
              <a:rPr lang="en-US" altLang="de-DE" sz="800" dirty="0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 • https://</a:t>
            </a:r>
            <a:r>
              <a:rPr lang="en-US" altLang="de-DE" sz="800" dirty="0" err="1">
                <a:solidFill>
                  <a:schemeClr val="bg2">
                    <a:lumMod val="50000"/>
                  </a:schemeClr>
                </a:solidFill>
                <a:latin typeface="Abadi" panose="020B0604020104020204" pitchFamily="34" charset="77"/>
                <a:cs typeface="Arial" panose="020B0604020202020204" pitchFamily="34" charset="0"/>
              </a:rPr>
              <a:t>scil-profile.de</a:t>
            </a:r>
            <a:endParaRPr lang="de-DE" altLang="de-DE" sz="800" dirty="0">
              <a:solidFill>
                <a:schemeClr val="bg2">
                  <a:lumMod val="50000"/>
                </a:schemeClr>
              </a:solidFill>
              <a:latin typeface="Abadi" panose="020B0604020104020204" pitchFamily="34" charset="7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861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2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>
            <a:extLst>
              <a:ext uri="{FF2B5EF4-FFF2-40B4-BE49-F238E27FC236}">
                <a16:creationId xmlns:a16="http://schemas.microsoft.com/office/drawing/2014/main" id="{CBED5BD4-0C46-79DB-512D-4379E281A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112622"/>
            <a:ext cx="264814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000" dirty="0">
                <a:solidFill>
                  <a:schemeClr val="bg1"/>
                </a:solidFill>
              </a:rPr>
              <a:t>Name des Coachees</a:t>
            </a: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EE53C3F5-EE8B-353D-C432-C1BEE4AA3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1552271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9" name="Text Box 20">
            <a:extLst>
              <a:ext uri="{FF2B5EF4-FFF2-40B4-BE49-F238E27FC236}">
                <a16:creationId xmlns:a16="http://schemas.microsoft.com/office/drawing/2014/main" id="{6996E752-86F0-E872-2530-70A358863E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669625"/>
            <a:ext cx="491192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1. hat seinem Gesprächspartner aktiv zugehört und ihn wertgeschätzt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725734-F719-C08A-35A3-4EE0CF45AF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1" name="Text Box 20">
            <a:extLst>
              <a:ext uri="{FF2B5EF4-FFF2-40B4-BE49-F238E27FC236}">
                <a16:creationId xmlns:a16="http://schemas.microsoft.com/office/drawing/2014/main" id="{974904FC-9760-932E-FB6E-8F6F625722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7E8D6A85-1D97-2ADE-C65F-68993A547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5A24DFBE-F150-2B92-C2EA-8E507046FF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D78506D1-A252-5529-D79F-4F5EFDA21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34ECD9D9-1125-2A27-B666-9BFCCE1BEC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3C6E960C-7BCF-1A3D-D621-B312851547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8" name="Rectangle 9">
            <a:extLst>
              <a:ext uri="{FF2B5EF4-FFF2-40B4-BE49-F238E27FC236}">
                <a16:creationId xmlns:a16="http://schemas.microsoft.com/office/drawing/2014/main" id="{EE42C149-F402-8117-7167-D1B42664F5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9" name="Rectangle 9">
            <a:extLst>
              <a:ext uri="{FF2B5EF4-FFF2-40B4-BE49-F238E27FC236}">
                <a16:creationId xmlns:a16="http://schemas.microsoft.com/office/drawing/2014/main" id="{F4055A55-6479-CA0D-9CAE-1F8183E488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20" name="Rectangle 9">
            <a:extLst>
              <a:ext uri="{FF2B5EF4-FFF2-40B4-BE49-F238E27FC236}">
                <a16:creationId xmlns:a16="http://schemas.microsoft.com/office/drawing/2014/main" id="{DD24F8B2-59A8-1DA1-AF83-C00A9BE58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21" name="Rectangle 9">
            <a:extLst>
              <a:ext uri="{FF2B5EF4-FFF2-40B4-BE49-F238E27FC236}">
                <a16:creationId xmlns:a16="http://schemas.microsoft.com/office/drawing/2014/main" id="{4DC1B8D2-655E-7B1C-6C01-7EAE42FE23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22" name="Text Box 20">
            <a:extLst>
              <a:ext uri="{FF2B5EF4-FFF2-40B4-BE49-F238E27FC236}">
                <a16:creationId xmlns:a16="http://schemas.microsoft.com/office/drawing/2014/main" id="{0F9239F8-22C4-976F-2CAA-9F3B2683A2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23" name="Text Box 20">
            <a:extLst>
              <a:ext uri="{FF2B5EF4-FFF2-40B4-BE49-F238E27FC236}">
                <a16:creationId xmlns:a16="http://schemas.microsoft.com/office/drawing/2014/main" id="{0F517930-12F9-BF41-725D-C74E6CF02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24" name="Text Box 20">
            <a:extLst>
              <a:ext uri="{FF2B5EF4-FFF2-40B4-BE49-F238E27FC236}">
                <a16:creationId xmlns:a16="http://schemas.microsoft.com/office/drawing/2014/main" id="{1D53589C-8AAE-908D-02E6-6FF2CC0596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25" name="Text Box 20">
            <a:extLst>
              <a:ext uri="{FF2B5EF4-FFF2-40B4-BE49-F238E27FC236}">
                <a16:creationId xmlns:a16="http://schemas.microsoft.com/office/drawing/2014/main" id="{0AADC3FC-56C5-29F7-E9D8-6FAD19285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26" name="Text Box 20">
            <a:extLst>
              <a:ext uri="{FF2B5EF4-FFF2-40B4-BE49-F238E27FC236}">
                <a16:creationId xmlns:a16="http://schemas.microsoft.com/office/drawing/2014/main" id="{74FE31B1-BECA-5EC9-688F-5265A77C89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27" name="Text Box 20">
            <a:extLst>
              <a:ext uri="{FF2B5EF4-FFF2-40B4-BE49-F238E27FC236}">
                <a16:creationId xmlns:a16="http://schemas.microsoft.com/office/drawing/2014/main" id="{42D19C97-61CF-99DA-F949-434FC6B7DA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28" name="Text Box 20">
            <a:extLst>
              <a:ext uri="{FF2B5EF4-FFF2-40B4-BE49-F238E27FC236}">
                <a16:creationId xmlns:a16="http://schemas.microsoft.com/office/drawing/2014/main" id="{4827213B-CFB9-1A6D-44E8-F6179A31B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29" name="Text Box 20">
            <a:extLst>
              <a:ext uri="{FF2B5EF4-FFF2-40B4-BE49-F238E27FC236}">
                <a16:creationId xmlns:a16="http://schemas.microsoft.com/office/drawing/2014/main" id="{C25529CB-E4D2-DB5C-28C0-20276E3743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30" name="Text Box 20">
            <a:extLst>
              <a:ext uri="{FF2B5EF4-FFF2-40B4-BE49-F238E27FC236}">
                <a16:creationId xmlns:a16="http://schemas.microsoft.com/office/drawing/2014/main" id="{8B2AA0D2-8563-7756-30B5-580FD3807D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1235307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33" name="Rectangle 9">
            <a:extLst>
              <a:ext uri="{FF2B5EF4-FFF2-40B4-BE49-F238E27FC236}">
                <a16:creationId xmlns:a16="http://schemas.microsoft.com/office/drawing/2014/main" id="{91F14FB4-6F9D-6887-696E-C844D73D8B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3048393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34" name="Text Box 20">
            <a:extLst>
              <a:ext uri="{FF2B5EF4-FFF2-40B4-BE49-F238E27FC236}">
                <a16:creationId xmlns:a16="http://schemas.microsoft.com/office/drawing/2014/main" id="{13713435-B343-32FE-F56D-2D27A472A0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2165747"/>
            <a:ext cx="225734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2. hat unterstützend gehandelt</a:t>
            </a:r>
          </a:p>
        </p:txBody>
      </p:sp>
      <p:sp>
        <p:nvSpPr>
          <p:cNvPr id="35" name="Rectangle 9">
            <a:extLst>
              <a:ext uri="{FF2B5EF4-FFF2-40B4-BE49-F238E27FC236}">
                <a16:creationId xmlns:a16="http://schemas.microsoft.com/office/drawing/2014/main" id="{C5C2539A-F31B-9F90-8B5D-2583AF9A83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6" name="Text Box 20">
            <a:extLst>
              <a:ext uri="{FF2B5EF4-FFF2-40B4-BE49-F238E27FC236}">
                <a16:creationId xmlns:a16="http://schemas.microsoft.com/office/drawing/2014/main" id="{CE1C6CCF-A7DA-6B5D-DD41-4074091F11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37" name="Rectangle 9">
            <a:extLst>
              <a:ext uri="{FF2B5EF4-FFF2-40B4-BE49-F238E27FC236}">
                <a16:creationId xmlns:a16="http://schemas.microsoft.com/office/drawing/2014/main" id="{FA8F40FE-DDB8-92A6-ABA6-1C3BDA76C9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8" name="Rectangle 9">
            <a:extLst>
              <a:ext uri="{FF2B5EF4-FFF2-40B4-BE49-F238E27FC236}">
                <a16:creationId xmlns:a16="http://schemas.microsoft.com/office/drawing/2014/main" id="{45F32085-EDDD-95DD-6E07-CE4B77CAB5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9" name="Rectangle 9">
            <a:extLst>
              <a:ext uri="{FF2B5EF4-FFF2-40B4-BE49-F238E27FC236}">
                <a16:creationId xmlns:a16="http://schemas.microsoft.com/office/drawing/2014/main" id="{DFB106F1-1834-1643-B81E-8BEDAAE4E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40" name="Rectangle 9">
            <a:extLst>
              <a:ext uri="{FF2B5EF4-FFF2-40B4-BE49-F238E27FC236}">
                <a16:creationId xmlns:a16="http://schemas.microsoft.com/office/drawing/2014/main" id="{EA1F7737-9166-D486-5424-788D132FB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41" name="Rectangle 9">
            <a:extLst>
              <a:ext uri="{FF2B5EF4-FFF2-40B4-BE49-F238E27FC236}">
                <a16:creationId xmlns:a16="http://schemas.microsoft.com/office/drawing/2014/main" id="{9EF4D419-D12B-D5E2-0226-0FDA61E57B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42" name="Rectangle 9">
            <a:extLst>
              <a:ext uri="{FF2B5EF4-FFF2-40B4-BE49-F238E27FC236}">
                <a16:creationId xmlns:a16="http://schemas.microsoft.com/office/drawing/2014/main" id="{536A75C8-DB11-7C26-8E53-C27AE26E40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43" name="Rectangle 9">
            <a:extLst>
              <a:ext uri="{FF2B5EF4-FFF2-40B4-BE49-F238E27FC236}">
                <a16:creationId xmlns:a16="http://schemas.microsoft.com/office/drawing/2014/main" id="{D5338B4A-E49C-3338-6D70-F52D8C4FC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44" name="Rectangle 9">
            <a:extLst>
              <a:ext uri="{FF2B5EF4-FFF2-40B4-BE49-F238E27FC236}">
                <a16:creationId xmlns:a16="http://schemas.microsoft.com/office/drawing/2014/main" id="{7B5902EA-DCEB-C95F-C3D7-9A115C6F41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45" name="Rectangle 9">
            <a:extLst>
              <a:ext uri="{FF2B5EF4-FFF2-40B4-BE49-F238E27FC236}">
                <a16:creationId xmlns:a16="http://schemas.microsoft.com/office/drawing/2014/main" id="{35781E6A-A6EB-C8BB-B812-1E37AC65B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46" name="Text Box 20">
            <a:extLst>
              <a:ext uri="{FF2B5EF4-FFF2-40B4-BE49-F238E27FC236}">
                <a16:creationId xmlns:a16="http://schemas.microsoft.com/office/drawing/2014/main" id="{A338C919-3722-7B82-99EF-A944B5BAAF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47" name="Text Box 20">
            <a:extLst>
              <a:ext uri="{FF2B5EF4-FFF2-40B4-BE49-F238E27FC236}">
                <a16:creationId xmlns:a16="http://schemas.microsoft.com/office/drawing/2014/main" id="{7758418F-9EF9-27AA-BF89-31E83B34A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48" name="Text Box 20">
            <a:extLst>
              <a:ext uri="{FF2B5EF4-FFF2-40B4-BE49-F238E27FC236}">
                <a16:creationId xmlns:a16="http://schemas.microsoft.com/office/drawing/2014/main" id="{3E7512E4-1B62-2FA3-DD4E-AD28B6C9AA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49" name="Text Box 20">
            <a:extLst>
              <a:ext uri="{FF2B5EF4-FFF2-40B4-BE49-F238E27FC236}">
                <a16:creationId xmlns:a16="http://schemas.microsoft.com/office/drawing/2014/main" id="{F88D8ADE-504F-B126-3C2D-74F5C5A82E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50" name="Text Box 20">
            <a:extLst>
              <a:ext uri="{FF2B5EF4-FFF2-40B4-BE49-F238E27FC236}">
                <a16:creationId xmlns:a16="http://schemas.microsoft.com/office/drawing/2014/main" id="{902071C8-1882-C54C-C23B-17C7BA4D4D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51" name="Text Box 20">
            <a:extLst>
              <a:ext uri="{FF2B5EF4-FFF2-40B4-BE49-F238E27FC236}">
                <a16:creationId xmlns:a16="http://schemas.microsoft.com/office/drawing/2014/main" id="{690ADB01-5A27-D429-8211-97E7C9532D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52" name="Text Box 20">
            <a:extLst>
              <a:ext uri="{FF2B5EF4-FFF2-40B4-BE49-F238E27FC236}">
                <a16:creationId xmlns:a16="http://schemas.microsoft.com/office/drawing/2014/main" id="{45572291-82DE-4C0B-9B68-74F97B954A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53" name="Text Box 20">
            <a:extLst>
              <a:ext uri="{FF2B5EF4-FFF2-40B4-BE49-F238E27FC236}">
                <a16:creationId xmlns:a16="http://schemas.microsoft.com/office/drawing/2014/main" id="{76ADE74A-E406-AE41-8C74-9C4098E6DF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54" name="Text Box 20">
            <a:extLst>
              <a:ext uri="{FF2B5EF4-FFF2-40B4-BE49-F238E27FC236}">
                <a16:creationId xmlns:a16="http://schemas.microsoft.com/office/drawing/2014/main" id="{731878F5-711C-9D12-2692-F638D5594A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2731429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55" name="Rectangle 9">
            <a:extLst>
              <a:ext uri="{FF2B5EF4-FFF2-40B4-BE49-F238E27FC236}">
                <a16:creationId xmlns:a16="http://schemas.microsoft.com/office/drawing/2014/main" id="{99EA42AB-61F0-49E8-6C7A-54A97EA880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4579127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56" name="Text Box 20">
            <a:extLst>
              <a:ext uri="{FF2B5EF4-FFF2-40B4-BE49-F238E27FC236}">
                <a16:creationId xmlns:a16="http://schemas.microsoft.com/office/drawing/2014/main" id="{53F3D4BC-0B1D-F846-F3E5-2F5B17C1DC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3696481"/>
            <a:ext cx="44342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3. hat den Gesprächspartner den Prozess mit gestalten lassen</a:t>
            </a:r>
          </a:p>
        </p:txBody>
      </p:sp>
      <p:sp>
        <p:nvSpPr>
          <p:cNvPr id="57" name="Rectangle 9">
            <a:extLst>
              <a:ext uri="{FF2B5EF4-FFF2-40B4-BE49-F238E27FC236}">
                <a16:creationId xmlns:a16="http://schemas.microsoft.com/office/drawing/2014/main" id="{2DE1B52A-A0D6-2094-3C94-05EE951152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8" name="Text Box 20">
            <a:extLst>
              <a:ext uri="{FF2B5EF4-FFF2-40B4-BE49-F238E27FC236}">
                <a16:creationId xmlns:a16="http://schemas.microsoft.com/office/drawing/2014/main" id="{F8C1ECFF-D4E3-5988-4287-01EBCA001E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59" name="Rectangle 9">
            <a:extLst>
              <a:ext uri="{FF2B5EF4-FFF2-40B4-BE49-F238E27FC236}">
                <a16:creationId xmlns:a16="http://schemas.microsoft.com/office/drawing/2014/main" id="{F9B7FE39-17A8-D4CB-14AE-B3660995B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0" name="Rectangle 9">
            <a:extLst>
              <a:ext uri="{FF2B5EF4-FFF2-40B4-BE49-F238E27FC236}">
                <a16:creationId xmlns:a16="http://schemas.microsoft.com/office/drawing/2014/main" id="{7A1B3275-3FD5-CEF6-166F-1FBE25AB79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1" name="Rectangle 9">
            <a:extLst>
              <a:ext uri="{FF2B5EF4-FFF2-40B4-BE49-F238E27FC236}">
                <a16:creationId xmlns:a16="http://schemas.microsoft.com/office/drawing/2014/main" id="{9E27649F-BD40-A8D2-8EE5-6E829F7B8B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2" name="Rectangle 9">
            <a:extLst>
              <a:ext uri="{FF2B5EF4-FFF2-40B4-BE49-F238E27FC236}">
                <a16:creationId xmlns:a16="http://schemas.microsoft.com/office/drawing/2014/main" id="{1377FF94-07B5-DAC8-1036-6676EE28FF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3" name="Rectangle 9">
            <a:extLst>
              <a:ext uri="{FF2B5EF4-FFF2-40B4-BE49-F238E27FC236}">
                <a16:creationId xmlns:a16="http://schemas.microsoft.com/office/drawing/2014/main" id="{4BF4FE1F-454D-D67E-13C9-383791017C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4" name="Rectangle 9">
            <a:extLst>
              <a:ext uri="{FF2B5EF4-FFF2-40B4-BE49-F238E27FC236}">
                <a16:creationId xmlns:a16="http://schemas.microsoft.com/office/drawing/2014/main" id="{CB32D720-5067-3FAB-080D-0EA26FA9F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5" name="Rectangle 9">
            <a:extLst>
              <a:ext uri="{FF2B5EF4-FFF2-40B4-BE49-F238E27FC236}">
                <a16:creationId xmlns:a16="http://schemas.microsoft.com/office/drawing/2014/main" id="{EA6C78B3-2942-21BA-A0CF-F4045C3729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6" name="Rectangle 9">
            <a:extLst>
              <a:ext uri="{FF2B5EF4-FFF2-40B4-BE49-F238E27FC236}">
                <a16:creationId xmlns:a16="http://schemas.microsoft.com/office/drawing/2014/main" id="{9A619089-F49B-52D2-F05E-4CF6A87F6A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7" name="Rectangle 9">
            <a:extLst>
              <a:ext uri="{FF2B5EF4-FFF2-40B4-BE49-F238E27FC236}">
                <a16:creationId xmlns:a16="http://schemas.microsoft.com/office/drawing/2014/main" id="{B94F10BC-7057-9E6F-F8F2-F1C204357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8" name="Text Box 20">
            <a:extLst>
              <a:ext uri="{FF2B5EF4-FFF2-40B4-BE49-F238E27FC236}">
                <a16:creationId xmlns:a16="http://schemas.microsoft.com/office/drawing/2014/main" id="{97EE3DC5-8F03-6DF3-6B7B-F94AE2E7A6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69" name="Text Box 20">
            <a:extLst>
              <a:ext uri="{FF2B5EF4-FFF2-40B4-BE49-F238E27FC236}">
                <a16:creationId xmlns:a16="http://schemas.microsoft.com/office/drawing/2014/main" id="{D543C88F-EFBD-6960-5EA9-B9A8E3EE71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70" name="Text Box 20">
            <a:extLst>
              <a:ext uri="{FF2B5EF4-FFF2-40B4-BE49-F238E27FC236}">
                <a16:creationId xmlns:a16="http://schemas.microsoft.com/office/drawing/2014/main" id="{A8D7E81F-953D-0601-99FC-841FAC37BE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71" name="Text Box 20">
            <a:extLst>
              <a:ext uri="{FF2B5EF4-FFF2-40B4-BE49-F238E27FC236}">
                <a16:creationId xmlns:a16="http://schemas.microsoft.com/office/drawing/2014/main" id="{FE8D2CB9-D875-DD0C-16F5-483BF1F563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72" name="Text Box 20">
            <a:extLst>
              <a:ext uri="{FF2B5EF4-FFF2-40B4-BE49-F238E27FC236}">
                <a16:creationId xmlns:a16="http://schemas.microsoft.com/office/drawing/2014/main" id="{00A550FA-6C4D-6C99-3333-57044E7C6E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73" name="Text Box 20">
            <a:extLst>
              <a:ext uri="{FF2B5EF4-FFF2-40B4-BE49-F238E27FC236}">
                <a16:creationId xmlns:a16="http://schemas.microsoft.com/office/drawing/2014/main" id="{7F963DB3-AA42-09D5-403D-5C4EBE4F0A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74" name="Text Box 20">
            <a:extLst>
              <a:ext uri="{FF2B5EF4-FFF2-40B4-BE49-F238E27FC236}">
                <a16:creationId xmlns:a16="http://schemas.microsoft.com/office/drawing/2014/main" id="{F55D9ED1-3A10-6FDF-A1B3-BFA5016796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75" name="Text Box 20">
            <a:extLst>
              <a:ext uri="{FF2B5EF4-FFF2-40B4-BE49-F238E27FC236}">
                <a16:creationId xmlns:a16="http://schemas.microsoft.com/office/drawing/2014/main" id="{A0C00C7E-6AE3-BBE1-2949-08AB5F34B3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76" name="Text Box 20">
            <a:extLst>
              <a:ext uri="{FF2B5EF4-FFF2-40B4-BE49-F238E27FC236}">
                <a16:creationId xmlns:a16="http://schemas.microsoft.com/office/drawing/2014/main" id="{11D0B897-6889-BCC9-1472-79457579D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4262163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77" name="Rectangle 9">
            <a:extLst>
              <a:ext uri="{FF2B5EF4-FFF2-40B4-BE49-F238E27FC236}">
                <a16:creationId xmlns:a16="http://schemas.microsoft.com/office/drawing/2014/main" id="{6DB233DC-0343-5684-B316-B0FEC6FEB4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6110160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78" name="Text Box 20">
            <a:extLst>
              <a:ext uri="{FF2B5EF4-FFF2-40B4-BE49-F238E27FC236}">
                <a16:creationId xmlns:a16="http://schemas.microsoft.com/office/drawing/2014/main" id="{40C7ECB0-0D81-6A62-D762-DFC7464A3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5227514"/>
            <a:ext cx="316625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4. hat unterschiedliche Sinne angesprochen</a:t>
            </a:r>
          </a:p>
        </p:txBody>
      </p:sp>
      <p:sp>
        <p:nvSpPr>
          <p:cNvPr id="79" name="Rectangle 9">
            <a:extLst>
              <a:ext uri="{FF2B5EF4-FFF2-40B4-BE49-F238E27FC236}">
                <a16:creationId xmlns:a16="http://schemas.microsoft.com/office/drawing/2014/main" id="{59371237-BCAC-9E7E-21F2-65C31CECD3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0" name="Text Box 20">
            <a:extLst>
              <a:ext uri="{FF2B5EF4-FFF2-40B4-BE49-F238E27FC236}">
                <a16:creationId xmlns:a16="http://schemas.microsoft.com/office/drawing/2014/main" id="{E07CAE99-4B0B-C259-9A18-D4D001BF0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81" name="Rectangle 9">
            <a:extLst>
              <a:ext uri="{FF2B5EF4-FFF2-40B4-BE49-F238E27FC236}">
                <a16:creationId xmlns:a16="http://schemas.microsoft.com/office/drawing/2014/main" id="{1EAB2384-1D73-1D2B-6F17-1368908109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2" name="Rectangle 9">
            <a:extLst>
              <a:ext uri="{FF2B5EF4-FFF2-40B4-BE49-F238E27FC236}">
                <a16:creationId xmlns:a16="http://schemas.microsoft.com/office/drawing/2014/main" id="{8DE1708E-8F8B-07A4-FD45-F65B363CC7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3" name="Rectangle 9">
            <a:extLst>
              <a:ext uri="{FF2B5EF4-FFF2-40B4-BE49-F238E27FC236}">
                <a16:creationId xmlns:a16="http://schemas.microsoft.com/office/drawing/2014/main" id="{4D10CE6E-5240-1B2A-BE42-C068659F6C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4" name="Rectangle 9">
            <a:extLst>
              <a:ext uri="{FF2B5EF4-FFF2-40B4-BE49-F238E27FC236}">
                <a16:creationId xmlns:a16="http://schemas.microsoft.com/office/drawing/2014/main" id="{3A8A7B21-2E31-2BAF-ECEB-A605C6BE24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5" name="Rectangle 9">
            <a:extLst>
              <a:ext uri="{FF2B5EF4-FFF2-40B4-BE49-F238E27FC236}">
                <a16:creationId xmlns:a16="http://schemas.microsoft.com/office/drawing/2014/main" id="{4557EC8A-DCAC-DD01-1ACF-2B279D8D08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6" name="Rectangle 9">
            <a:extLst>
              <a:ext uri="{FF2B5EF4-FFF2-40B4-BE49-F238E27FC236}">
                <a16:creationId xmlns:a16="http://schemas.microsoft.com/office/drawing/2014/main" id="{4447BD6C-3928-1C18-B7AA-E3FB3246AD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7" name="Rectangle 9">
            <a:extLst>
              <a:ext uri="{FF2B5EF4-FFF2-40B4-BE49-F238E27FC236}">
                <a16:creationId xmlns:a16="http://schemas.microsoft.com/office/drawing/2014/main" id="{9854FE84-D1BC-C83A-046D-B19F7D4C72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8" name="Rectangle 9">
            <a:extLst>
              <a:ext uri="{FF2B5EF4-FFF2-40B4-BE49-F238E27FC236}">
                <a16:creationId xmlns:a16="http://schemas.microsoft.com/office/drawing/2014/main" id="{BCE93FB6-E810-7DA7-6C5A-E3991C009E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9" name="Rectangle 9">
            <a:extLst>
              <a:ext uri="{FF2B5EF4-FFF2-40B4-BE49-F238E27FC236}">
                <a16:creationId xmlns:a16="http://schemas.microsoft.com/office/drawing/2014/main" id="{A91ED301-3429-2629-0E80-A9A7881858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90" name="Text Box 20">
            <a:extLst>
              <a:ext uri="{FF2B5EF4-FFF2-40B4-BE49-F238E27FC236}">
                <a16:creationId xmlns:a16="http://schemas.microsoft.com/office/drawing/2014/main" id="{FC95C25C-FC31-B42E-33C2-4BB7FFC550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91" name="Text Box 20">
            <a:extLst>
              <a:ext uri="{FF2B5EF4-FFF2-40B4-BE49-F238E27FC236}">
                <a16:creationId xmlns:a16="http://schemas.microsoft.com/office/drawing/2014/main" id="{A0676878-2100-F450-04AE-7E3CCA1DC0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92" name="Text Box 20">
            <a:extLst>
              <a:ext uri="{FF2B5EF4-FFF2-40B4-BE49-F238E27FC236}">
                <a16:creationId xmlns:a16="http://schemas.microsoft.com/office/drawing/2014/main" id="{D21E1DB4-8AFC-61E4-693A-0F892985E3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93" name="Text Box 20">
            <a:extLst>
              <a:ext uri="{FF2B5EF4-FFF2-40B4-BE49-F238E27FC236}">
                <a16:creationId xmlns:a16="http://schemas.microsoft.com/office/drawing/2014/main" id="{7802D540-2FFC-ECED-6094-1F11110BCF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94" name="Text Box 20">
            <a:extLst>
              <a:ext uri="{FF2B5EF4-FFF2-40B4-BE49-F238E27FC236}">
                <a16:creationId xmlns:a16="http://schemas.microsoft.com/office/drawing/2014/main" id="{7E8E20E1-3CA5-9010-6822-9CFF3B34BB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95" name="Text Box 20">
            <a:extLst>
              <a:ext uri="{FF2B5EF4-FFF2-40B4-BE49-F238E27FC236}">
                <a16:creationId xmlns:a16="http://schemas.microsoft.com/office/drawing/2014/main" id="{9A7D9449-2CD0-E4A3-3D63-69AA19BA9F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96" name="Text Box 20">
            <a:extLst>
              <a:ext uri="{FF2B5EF4-FFF2-40B4-BE49-F238E27FC236}">
                <a16:creationId xmlns:a16="http://schemas.microsoft.com/office/drawing/2014/main" id="{E9DB5834-5818-3019-BA04-5175B214A4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97" name="Text Box 20">
            <a:extLst>
              <a:ext uri="{FF2B5EF4-FFF2-40B4-BE49-F238E27FC236}">
                <a16:creationId xmlns:a16="http://schemas.microsoft.com/office/drawing/2014/main" id="{F2867EB0-9BEF-A8EA-5092-59D9045F8B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98" name="Text Box 20">
            <a:extLst>
              <a:ext uri="{FF2B5EF4-FFF2-40B4-BE49-F238E27FC236}">
                <a16:creationId xmlns:a16="http://schemas.microsoft.com/office/drawing/2014/main" id="{6047491D-8D92-3A7F-30FA-11DCA26302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5793196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99" name="Rectangle 9">
            <a:extLst>
              <a:ext uri="{FF2B5EF4-FFF2-40B4-BE49-F238E27FC236}">
                <a16:creationId xmlns:a16="http://schemas.microsoft.com/office/drawing/2014/main" id="{E4D92DDC-100D-9925-4A19-D1716C2AC7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7623527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100" name="Text Box 20">
            <a:extLst>
              <a:ext uri="{FF2B5EF4-FFF2-40B4-BE49-F238E27FC236}">
                <a16:creationId xmlns:a16="http://schemas.microsoft.com/office/drawing/2014/main" id="{DB0A6336-A7A2-9BBF-194D-63209086DE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6740881"/>
            <a:ext cx="307488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5. hat mehr beratend als beurteilend agiert</a:t>
            </a:r>
          </a:p>
        </p:txBody>
      </p:sp>
      <p:sp>
        <p:nvSpPr>
          <p:cNvPr id="101" name="Rectangle 9">
            <a:extLst>
              <a:ext uri="{FF2B5EF4-FFF2-40B4-BE49-F238E27FC236}">
                <a16:creationId xmlns:a16="http://schemas.microsoft.com/office/drawing/2014/main" id="{5002FE10-7E44-8059-7C99-015ED11FC7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2" name="Text Box 20">
            <a:extLst>
              <a:ext uri="{FF2B5EF4-FFF2-40B4-BE49-F238E27FC236}">
                <a16:creationId xmlns:a16="http://schemas.microsoft.com/office/drawing/2014/main" id="{96E6644D-98F6-0D36-1D9E-FCA6FCB433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103" name="Rectangle 9">
            <a:extLst>
              <a:ext uri="{FF2B5EF4-FFF2-40B4-BE49-F238E27FC236}">
                <a16:creationId xmlns:a16="http://schemas.microsoft.com/office/drawing/2014/main" id="{68FE9ED6-2E21-1B43-4EBF-DCCCB86FEC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4" name="Rectangle 9">
            <a:extLst>
              <a:ext uri="{FF2B5EF4-FFF2-40B4-BE49-F238E27FC236}">
                <a16:creationId xmlns:a16="http://schemas.microsoft.com/office/drawing/2014/main" id="{BFA6DB4F-0B97-A81F-07EF-6F486F479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5" name="Rectangle 9">
            <a:extLst>
              <a:ext uri="{FF2B5EF4-FFF2-40B4-BE49-F238E27FC236}">
                <a16:creationId xmlns:a16="http://schemas.microsoft.com/office/drawing/2014/main" id="{C277F324-497F-2D8B-E289-CA0AFE8D61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6" name="Rectangle 9">
            <a:extLst>
              <a:ext uri="{FF2B5EF4-FFF2-40B4-BE49-F238E27FC236}">
                <a16:creationId xmlns:a16="http://schemas.microsoft.com/office/drawing/2014/main" id="{5A37DB25-D3CA-409C-C58E-1C0E27E1E0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7" name="Rectangle 9">
            <a:extLst>
              <a:ext uri="{FF2B5EF4-FFF2-40B4-BE49-F238E27FC236}">
                <a16:creationId xmlns:a16="http://schemas.microsoft.com/office/drawing/2014/main" id="{87DE70E9-9B56-7036-E50C-EF313D88B2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8" name="Rectangle 9">
            <a:extLst>
              <a:ext uri="{FF2B5EF4-FFF2-40B4-BE49-F238E27FC236}">
                <a16:creationId xmlns:a16="http://schemas.microsoft.com/office/drawing/2014/main" id="{99152F75-573B-9A27-B521-5448AF1FC1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9" name="Rectangle 9">
            <a:extLst>
              <a:ext uri="{FF2B5EF4-FFF2-40B4-BE49-F238E27FC236}">
                <a16:creationId xmlns:a16="http://schemas.microsoft.com/office/drawing/2014/main" id="{A3C951A4-F158-BD54-2C63-9CAA3B096D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10" name="Rectangle 9">
            <a:extLst>
              <a:ext uri="{FF2B5EF4-FFF2-40B4-BE49-F238E27FC236}">
                <a16:creationId xmlns:a16="http://schemas.microsoft.com/office/drawing/2014/main" id="{D0436FDC-723A-685A-5170-D897366DA9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11" name="Rectangle 9">
            <a:extLst>
              <a:ext uri="{FF2B5EF4-FFF2-40B4-BE49-F238E27FC236}">
                <a16:creationId xmlns:a16="http://schemas.microsoft.com/office/drawing/2014/main" id="{50CE8320-1D22-E80E-A953-7B292F5C2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12" name="Text Box 20">
            <a:extLst>
              <a:ext uri="{FF2B5EF4-FFF2-40B4-BE49-F238E27FC236}">
                <a16:creationId xmlns:a16="http://schemas.microsoft.com/office/drawing/2014/main" id="{5BD94275-8A41-EDC1-8169-C0411986AD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113" name="Text Box 20">
            <a:extLst>
              <a:ext uri="{FF2B5EF4-FFF2-40B4-BE49-F238E27FC236}">
                <a16:creationId xmlns:a16="http://schemas.microsoft.com/office/drawing/2014/main" id="{15CB687D-A6BB-7AC7-CA70-C42120C6F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114" name="Text Box 20">
            <a:extLst>
              <a:ext uri="{FF2B5EF4-FFF2-40B4-BE49-F238E27FC236}">
                <a16:creationId xmlns:a16="http://schemas.microsoft.com/office/drawing/2014/main" id="{4BB3FCB7-C11A-97E0-B8E6-4AD1A7C27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115" name="Text Box 20">
            <a:extLst>
              <a:ext uri="{FF2B5EF4-FFF2-40B4-BE49-F238E27FC236}">
                <a16:creationId xmlns:a16="http://schemas.microsoft.com/office/drawing/2014/main" id="{7B12BA73-F8BA-22C6-CD75-6E17FDA29A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116" name="Text Box 20">
            <a:extLst>
              <a:ext uri="{FF2B5EF4-FFF2-40B4-BE49-F238E27FC236}">
                <a16:creationId xmlns:a16="http://schemas.microsoft.com/office/drawing/2014/main" id="{A0AB3B55-E6DE-809C-98AF-96FB8ACBB7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117" name="Text Box 20">
            <a:extLst>
              <a:ext uri="{FF2B5EF4-FFF2-40B4-BE49-F238E27FC236}">
                <a16:creationId xmlns:a16="http://schemas.microsoft.com/office/drawing/2014/main" id="{74DFCA08-B6E2-3CCA-053E-96B4A80A6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118" name="Text Box 20">
            <a:extLst>
              <a:ext uri="{FF2B5EF4-FFF2-40B4-BE49-F238E27FC236}">
                <a16:creationId xmlns:a16="http://schemas.microsoft.com/office/drawing/2014/main" id="{B036C507-A19D-E145-340E-4386BAA363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119" name="Text Box 20">
            <a:extLst>
              <a:ext uri="{FF2B5EF4-FFF2-40B4-BE49-F238E27FC236}">
                <a16:creationId xmlns:a16="http://schemas.microsoft.com/office/drawing/2014/main" id="{21C08C13-A2E0-0012-5B01-3B0F47B0B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120" name="Text Box 20">
            <a:extLst>
              <a:ext uri="{FF2B5EF4-FFF2-40B4-BE49-F238E27FC236}">
                <a16:creationId xmlns:a16="http://schemas.microsoft.com/office/drawing/2014/main" id="{959D37BC-5AA1-7699-5978-422C9BB8FE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7306563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123" name="Rectangle 9">
            <a:extLst>
              <a:ext uri="{FF2B5EF4-FFF2-40B4-BE49-F238E27FC236}">
                <a16:creationId xmlns:a16="http://schemas.microsoft.com/office/drawing/2014/main" id="{735A9043-ABA4-95F3-5122-8A4BBCA951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8569569"/>
            <a:ext cx="6591469" cy="71369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 sz="1200" dirty="0"/>
          </a:p>
        </p:txBody>
      </p:sp>
      <p:sp>
        <p:nvSpPr>
          <p:cNvPr id="124" name="Text Box 20">
            <a:extLst>
              <a:ext uri="{FF2B5EF4-FFF2-40B4-BE49-F238E27FC236}">
                <a16:creationId xmlns:a16="http://schemas.microsoft.com/office/drawing/2014/main" id="{1AAD8C50-199D-497E-C05D-4F7B10518A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8264882"/>
            <a:ext cx="515718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Zusätzliche Beobachtungen und Kommentare zum Wirkungsfeld Sensus:</a:t>
            </a:r>
          </a:p>
        </p:txBody>
      </p:sp>
    </p:spTree>
    <p:extLst>
      <p:ext uri="{BB962C8B-B14F-4D97-AF65-F5344CB8AC3E}">
        <p14:creationId xmlns:p14="http://schemas.microsoft.com/office/powerpoint/2010/main" val="216729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2C4A86-5204-2A82-BB4D-F5A0D23C88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9">
            <a:extLst>
              <a:ext uri="{FF2B5EF4-FFF2-40B4-BE49-F238E27FC236}">
                <a16:creationId xmlns:a16="http://schemas.microsoft.com/office/drawing/2014/main" id="{8A3741B8-8350-482D-A2D6-F923DF8971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1552271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4" name="Text Box 20">
            <a:extLst>
              <a:ext uri="{FF2B5EF4-FFF2-40B4-BE49-F238E27FC236}">
                <a16:creationId xmlns:a16="http://schemas.microsoft.com/office/drawing/2014/main" id="{587DD458-B1A1-307E-16F1-9DDC436AD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669625"/>
            <a:ext cx="31490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6. hat eine authentische und offene Haltung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C5D113C1-7F10-7B5C-A9E1-C97AE45C1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" name="Text Box 20">
            <a:extLst>
              <a:ext uri="{FF2B5EF4-FFF2-40B4-BE49-F238E27FC236}">
                <a16:creationId xmlns:a16="http://schemas.microsoft.com/office/drawing/2014/main" id="{25B39061-8412-D106-77B1-7BA7D44D56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D28B781D-6AEF-8BAA-06ED-6BFB02AE9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77A9313-0191-7234-D0DF-E75C3D10A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FAC6DCE7-824F-E18B-0D54-7C0964AFB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8917868F-69C3-9943-EC7B-75CC14D9AB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7835B750-F3FB-CC93-DAC7-47E40FD84B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87DB8CBA-8AE9-FF1B-4C31-D725407D25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4EBF1B92-9119-BBB6-CE8E-F9853A3A9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E6725FCE-29F1-0B8A-D355-03E59C65C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B238DA99-ED26-ECE1-72FA-D3E85E8883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8" name="Text Box 20">
            <a:extLst>
              <a:ext uri="{FF2B5EF4-FFF2-40B4-BE49-F238E27FC236}">
                <a16:creationId xmlns:a16="http://schemas.microsoft.com/office/drawing/2014/main" id="{E78C11C0-6998-51CA-367A-F82BD99723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19" name="Text Box 20">
            <a:extLst>
              <a:ext uri="{FF2B5EF4-FFF2-40B4-BE49-F238E27FC236}">
                <a16:creationId xmlns:a16="http://schemas.microsoft.com/office/drawing/2014/main" id="{EE68FA88-8D91-77CD-29A8-ADFE493767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20" name="Text Box 20">
            <a:extLst>
              <a:ext uri="{FF2B5EF4-FFF2-40B4-BE49-F238E27FC236}">
                <a16:creationId xmlns:a16="http://schemas.microsoft.com/office/drawing/2014/main" id="{66B48F0C-E43C-8EC8-E79B-7CDFF050F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21" name="Text Box 20">
            <a:extLst>
              <a:ext uri="{FF2B5EF4-FFF2-40B4-BE49-F238E27FC236}">
                <a16:creationId xmlns:a16="http://schemas.microsoft.com/office/drawing/2014/main" id="{189FC26F-5B59-2749-45D1-D8B5D36814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22" name="Text Box 20">
            <a:extLst>
              <a:ext uri="{FF2B5EF4-FFF2-40B4-BE49-F238E27FC236}">
                <a16:creationId xmlns:a16="http://schemas.microsoft.com/office/drawing/2014/main" id="{9041C3DC-A6D3-A23A-B20A-CBD09475B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23" name="Text Box 20">
            <a:extLst>
              <a:ext uri="{FF2B5EF4-FFF2-40B4-BE49-F238E27FC236}">
                <a16:creationId xmlns:a16="http://schemas.microsoft.com/office/drawing/2014/main" id="{CBD0059D-62E6-E699-6FA1-48B935EA57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24" name="Text Box 20">
            <a:extLst>
              <a:ext uri="{FF2B5EF4-FFF2-40B4-BE49-F238E27FC236}">
                <a16:creationId xmlns:a16="http://schemas.microsoft.com/office/drawing/2014/main" id="{9FBD38FB-FDE5-D8B8-C95C-36B1C0B559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25" name="Text Box 20">
            <a:extLst>
              <a:ext uri="{FF2B5EF4-FFF2-40B4-BE49-F238E27FC236}">
                <a16:creationId xmlns:a16="http://schemas.microsoft.com/office/drawing/2014/main" id="{2BF276D7-19E8-4C45-2E71-CC52639D50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26" name="Text Box 20">
            <a:extLst>
              <a:ext uri="{FF2B5EF4-FFF2-40B4-BE49-F238E27FC236}">
                <a16:creationId xmlns:a16="http://schemas.microsoft.com/office/drawing/2014/main" id="{0B89DF2D-5EDD-2AAA-25DE-33B2218E4D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1235307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27" name="Rectangle 9">
            <a:extLst>
              <a:ext uri="{FF2B5EF4-FFF2-40B4-BE49-F238E27FC236}">
                <a16:creationId xmlns:a16="http://schemas.microsoft.com/office/drawing/2014/main" id="{B2F31C15-B577-C000-4032-252C9399C0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3048393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28" name="Text Box 20">
            <a:extLst>
              <a:ext uri="{FF2B5EF4-FFF2-40B4-BE49-F238E27FC236}">
                <a16:creationId xmlns:a16="http://schemas.microsoft.com/office/drawing/2014/main" id="{443D4CE5-6652-793B-46E4-26F61596A8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2165747"/>
            <a:ext cx="391485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7. Hält während der gesamten Zeit guten Blickkontakt  </a:t>
            </a:r>
          </a:p>
        </p:txBody>
      </p:sp>
      <p:sp>
        <p:nvSpPr>
          <p:cNvPr id="29" name="Rectangle 9">
            <a:extLst>
              <a:ext uri="{FF2B5EF4-FFF2-40B4-BE49-F238E27FC236}">
                <a16:creationId xmlns:a16="http://schemas.microsoft.com/office/drawing/2014/main" id="{767CCCEE-2FD2-D352-2E35-4063738A85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0" name="Text Box 20">
            <a:extLst>
              <a:ext uri="{FF2B5EF4-FFF2-40B4-BE49-F238E27FC236}">
                <a16:creationId xmlns:a16="http://schemas.microsoft.com/office/drawing/2014/main" id="{E5DB8280-3B95-E084-7815-9D400253B9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31" name="Rectangle 9">
            <a:extLst>
              <a:ext uri="{FF2B5EF4-FFF2-40B4-BE49-F238E27FC236}">
                <a16:creationId xmlns:a16="http://schemas.microsoft.com/office/drawing/2014/main" id="{0F14F53A-9D63-FCD0-A46B-F58A26DDE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2" name="Rectangle 9">
            <a:extLst>
              <a:ext uri="{FF2B5EF4-FFF2-40B4-BE49-F238E27FC236}">
                <a16:creationId xmlns:a16="http://schemas.microsoft.com/office/drawing/2014/main" id="{EE9E2BED-E89C-DB36-CA35-3BDE6F4B6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3" name="Rectangle 9">
            <a:extLst>
              <a:ext uri="{FF2B5EF4-FFF2-40B4-BE49-F238E27FC236}">
                <a16:creationId xmlns:a16="http://schemas.microsoft.com/office/drawing/2014/main" id="{4E283D43-CCBB-0F66-918D-30EFFC4A9C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4" name="Rectangle 9">
            <a:extLst>
              <a:ext uri="{FF2B5EF4-FFF2-40B4-BE49-F238E27FC236}">
                <a16:creationId xmlns:a16="http://schemas.microsoft.com/office/drawing/2014/main" id="{A2CDB0EA-438B-A1CA-FEC5-A3D572C4C8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5" name="Rectangle 9">
            <a:extLst>
              <a:ext uri="{FF2B5EF4-FFF2-40B4-BE49-F238E27FC236}">
                <a16:creationId xmlns:a16="http://schemas.microsoft.com/office/drawing/2014/main" id="{CC04D0BF-F9AA-FE76-D5FD-ADD49DA25D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6" name="Rectangle 9">
            <a:extLst>
              <a:ext uri="{FF2B5EF4-FFF2-40B4-BE49-F238E27FC236}">
                <a16:creationId xmlns:a16="http://schemas.microsoft.com/office/drawing/2014/main" id="{16E853C0-E8CB-27CE-61D2-F1E327A66D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7" name="Rectangle 9">
            <a:extLst>
              <a:ext uri="{FF2B5EF4-FFF2-40B4-BE49-F238E27FC236}">
                <a16:creationId xmlns:a16="http://schemas.microsoft.com/office/drawing/2014/main" id="{081D0C7D-4261-33BB-BB6F-94BF75580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8" name="Rectangle 9">
            <a:extLst>
              <a:ext uri="{FF2B5EF4-FFF2-40B4-BE49-F238E27FC236}">
                <a16:creationId xmlns:a16="http://schemas.microsoft.com/office/drawing/2014/main" id="{D45A56DF-22F4-4448-7BA8-E7729395D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9" name="Rectangle 9">
            <a:extLst>
              <a:ext uri="{FF2B5EF4-FFF2-40B4-BE49-F238E27FC236}">
                <a16:creationId xmlns:a16="http://schemas.microsoft.com/office/drawing/2014/main" id="{93E29884-85CA-59CF-F70D-33EDA487FB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40" name="Text Box 20">
            <a:extLst>
              <a:ext uri="{FF2B5EF4-FFF2-40B4-BE49-F238E27FC236}">
                <a16:creationId xmlns:a16="http://schemas.microsoft.com/office/drawing/2014/main" id="{EAE8314A-FE62-30FE-AA0F-CC98B34AE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41" name="Text Box 20">
            <a:extLst>
              <a:ext uri="{FF2B5EF4-FFF2-40B4-BE49-F238E27FC236}">
                <a16:creationId xmlns:a16="http://schemas.microsoft.com/office/drawing/2014/main" id="{4A09AB29-8FC8-0E81-6AFE-84A19AB72D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42" name="Text Box 20">
            <a:extLst>
              <a:ext uri="{FF2B5EF4-FFF2-40B4-BE49-F238E27FC236}">
                <a16:creationId xmlns:a16="http://schemas.microsoft.com/office/drawing/2014/main" id="{A655EA3A-B0FA-1652-0076-56EF77C95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43" name="Text Box 20">
            <a:extLst>
              <a:ext uri="{FF2B5EF4-FFF2-40B4-BE49-F238E27FC236}">
                <a16:creationId xmlns:a16="http://schemas.microsoft.com/office/drawing/2014/main" id="{B2E0049C-797A-4B76-CBFE-F4D452143D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44" name="Text Box 20">
            <a:extLst>
              <a:ext uri="{FF2B5EF4-FFF2-40B4-BE49-F238E27FC236}">
                <a16:creationId xmlns:a16="http://schemas.microsoft.com/office/drawing/2014/main" id="{6436FA89-6F21-E8AE-4F02-39FEBAA28E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45" name="Text Box 20">
            <a:extLst>
              <a:ext uri="{FF2B5EF4-FFF2-40B4-BE49-F238E27FC236}">
                <a16:creationId xmlns:a16="http://schemas.microsoft.com/office/drawing/2014/main" id="{0E3D3526-0CE3-25C5-E049-0FA4B0B05D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46" name="Text Box 20">
            <a:extLst>
              <a:ext uri="{FF2B5EF4-FFF2-40B4-BE49-F238E27FC236}">
                <a16:creationId xmlns:a16="http://schemas.microsoft.com/office/drawing/2014/main" id="{E78DB310-AD21-BA6F-E592-CE03D5F3A4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47" name="Text Box 20">
            <a:extLst>
              <a:ext uri="{FF2B5EF4-FFF2-40B4-BE49-F238E27FC236}">
                <a16:creationId xmlns:a16="http://schemas.microsoft.com/office/drawing/2014/main" id="{9B929AD6-10CD-CBF1-E739-ECF6A50C9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48" name="Text Box 20">
            <a:extLst>
              <a:ext uri="{FF2B5EF4-FFF2-40B4-BE49-F238E27FC236}">
                <a16:creationId xmlns:a16="http://schemas.microsoft.com/office/drawing/2014/main" id="{74B3BF73-A701-67E6-3550-AB406E818B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2731429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49" name="Rectangle 9">
            <a:extLst>
              <a:ext uri="{FF2B5EF4-FFF2-40B4-BE49-F238E27FC236}">
                <a16:creationId xmlns:a16="http://schemas.microsoft.com/office/drawing/2014/main" id="{ED91C2DD-608A-7A7D-23ED-02734C9607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4579127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50" name="Text Box 20">
            <a:extLst>
              <a:ext uri="{FF2B5EF4-FFF2-40B4-BE49-F238E27FC236}">
                <a16:creationId xmlns:a16="http://schemas.microsoft.com/office/drawing/2014/main" id="{2CEE3311-A9A7-9B72-6668-63B9D58741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3696481"/>
            <a:ext cx="381065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8. hat die räumliche Situation berücksichtig / gestaltet</a:t>
            </a:r>
          </a:p>
        </p:txBody>
      </p:sp>
      <p:sp>
        <p:nvSpPr>
          <p:cNvPr id="51" name="Rectangle 9">
            <a:extLst>
              <a:ext uri="{FF2B5EF4-FFF2-40B4-BE49-F238E27FC236}">
                <a16:creationId xmlns:a16="http://schemas.microsoft.com/office/drawing/2014/main" id="{D09A91FF-6D43-83FA-C808-8AB372E3AF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2" name="Text Box 20">
            <a:extLst>
              <a:ext uri="{FF2B5EF4-FFF2-40B4-BE49-F238E27FC236}">
                <a16:creationId xmlns:a16="http://schemas.microsoft.com/office/drawing/2014/main" id="{42716EFE-20FC-2F43-6E54-CC3C73F36B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53" name="Rectangle 9">
            <a:extLst>
              <a:ext uri="{FF2B5EF4-FFF2-40B4-BE49-F238E27FC236}">
                <a16:creationId xmlns:a16="http://schemas.microsoft.com/office/drawing/2014/main" id="{4CFCB417-6213-5BF0-9D68-FCE828F4BB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4" name="Rectangle 9">
            <a:extLst>
              <a:ext uri="{FF2B5EF4-FFF2-40B4-BE49-F238E27FC236}">
                <a16:creationId xmlns:a16="http://schemas.microsoft.com/office/drawing/2014/main" id="{31DB6B1B-A3A6-24C4-0200-C93FCB7B23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5" name="Rectangle 9">
            <a:extLst>
              <a:ext uri="{FF2B5EF4-FFF2-40B4-BE49-F238E27FC236}">
                <a16:creationId xmlns:a16="http://schemas.microsoft.com/office/drawing/2014/main" id="{DBB47DE6-2F5D-7599-6C12-0FD452462B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6" name="Rectangle 9">
            <a:extLst>
              <a:ext uri="{FF2B5EF4-FFF2-40B4-BE49-F238E27FC236}">
                <a16:creationId xmlns:a16="http://schemas.microsoft.com/office/drawing/2014/main" id="{46CA85B7-FD95-FD38-EEC4-7ACA6C31B1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7" name="Rectangle 9">
            <a:extLst>
              <a:ext uri="{FF2B5EF4-FFF2-40B4-BE49-F238E27FC236}">
                <a16:creationId xmlns:a16="http://schemas.microsoft.com/office/drawing/2014/main" id="{903FC3B6-B1FA-D6D5-B699-DBBAFD863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8" name="Rectangle 9">
            <a:extLst>
              <a:ext uri="{FF2B5EF4-FFF2-40B4-BE49-F238E27FC236}">
                <a16:creationId xmlns:a16="http://schemas.microsoft.com/office/drawing/2014/main" id="{7A0D58A5-E9BC-C7A0-C224-5EB4E92EAF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9" name="Rectangle 9">
            <a:extLst>
              <a:ext uri="{FF2B5EF4-FFF2-40B4-BE49-F238E27FC236}">
                <a16:creationId xmlns:a16="http://schemas.microsoft.com/office/drawing/2014/main" id="{6024030F-192D-95B4-CE67-87F59EB4A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0" name="Rectangle 9">
            <a:extLst>
              <a:ext uri="{FF2B5EF4-FFF2-40B4-BE49-F238E27FC236}">
                <a16:creationId xmlns:a16="http://schemas.microsoft.com/office/drawing/2014/main" id="{B317F1C0-E697-D059-4669-5F72A4E2A2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1" name="Rectangle 9">
            <a:extLst>
              <a:ext uri="{FF2B5EF4-FFF2-40B4-BE49-F238E27FC236}">
                <a16:creationId xmlns:a16="http://schemas.microsoft.com/office/drawing/2014/main" id="{0B399525-15D0-B3E6-5DA9-BCB1CB94F1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2" name="Text Box 20">
            <a:extLst>
              <a:ext uri="{FF2B5EF4-FFF2-40B4-BE49-F238E27FC236}">
                <a16:creationId xmlns:a16="http://schemas.microsoft.com/office/drawing/2014/main" id="{B6079D87-CB84-4FD9-3CA8-6486385C1F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63" name="Text Box 20">
            <a:extLst>
              <a:ext uri="{FF2B5EF4-FFF2-40B4-BE49-F238E27FC236}">
                <a16:creationId xmlns:a16="http://schemas.microsoft.com/office/drawing/2014/main" id="{E454A0E6-DD11-ABD9-2BD1-0538C8E1B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64" name="Text Box 20">
            <a:extLst>
              <a:ext uri="{FF2B5EF4-FFF2-40B4-BE49-F238E27FC236}">
                <a16:creationId xmlns:a16="http://schemas.microsoft.com/office/drawing/2014/main" id="{00FD92F9-97C3-4E5F-7357-E1651BCD06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65" name="Text Box 20">
            <a:extLst>
              <a:ext uri="{FF2B5EF4-FFF2-40B4-BE49-F238E27FC236}">
                <a16:creationId xmlns:a16="http://schemas.microsoft.com/office/drawing/2014/main" id="{79D04C20-2C3D-D7E1-67DF-F29C1EC23E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66" name="Text Box 20">
            <a:extLst>
              <a:ext uri="{FF2B5EF4-FFF2-40B4-BE49-F238E27FC236}">
                <a16:creationId xmlns:a16="http://schemas.microsoft.com/office/drawing/2014/main" id="{C3B69C2A-350E-092C-7AD0-A1DAAD6042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67" name="Text Box 20">
            <a:extLst>
              <a:ext uri="{FF2B5EF4-FFF2-40B4-BE49-F238E27FC236}">
                <a16:creationId xmlns:a16="http://schemas.microsoft.com/office/drawing/2014/main" id="{998E3D88-5ED3-B36D-8E69-E143ECB684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68" name="Text Box 20">
            <a:extLst>
              <a:ext uri="{FF2B5EF4-FFF2-40B4-BE49-F238E27FC236}">
                <a16:creationId xmlns:a16="http://schemas.microsoft.com/office/drawing/2014/main" id="{1A780E67-C93E-3BDF-714D-B761FE35F3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69" name="Text Box 20">
            <a:extLst>
              <a:ext uri="{FF2B5EF4-FFF2-40B4-BE49-F238E27FC236}">
                <a16:creationId xmlns:a16="http://schemas.microsoft.com/office/drawing/2014/main" id="{F3D4E60B-0385-3B30-76CD-8E43D9E73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70" name="Text Box 20">
            <a:extLst>
              <a:ext uri="{FF2B5EF4-FFF2-40B4-BE49-F238E27FC236}">
                <a16:creationId xmlns:a16="http://schemas.microsoft.com/office/drawing/2014/main" id="{647ADB5D-DB17-35F6-6256-657D9A5F6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4262163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71" name="Rectangle 9">
            <a:extLst>
              <a:ext uri="{FF2B5EF4-FFF2-40B4-BE49-F238E27FC236}">
                <a16:creationId xmlns:a16="http://schemas.microsoft.com/office/drawing/2014/main" id="{D23B9303-5D85-EF5D-F7A3-B9531D1DEA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6110160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72" name="Text Box 20">
            <a:extLst>
              <a:ext uri="{FF2B5EF4-FFF2-40B4-BE49-F238E27FC236}">
                <a16:creationId xmlns:a16="http://schemas.microsoft.com/office/drawing/2014/main" id="{7D28AF26-756B-6732-BDC9-198EB1119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5227514"/>
            <a:ext cx="299909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9. Verkörpert eine </a:t>
            </a:r>
            <a:r>
              <a:rPr lang="de-DE" sz="1200" dirty="0" err="1"/>
              <a:t>selbstbewußte</a:t>
            </a:r>
            <a:r>
              <a:rPr lang="de-DE" sz="1200" dirty="0"/>
              <a:t> Haltung</a:t>
            </a:r>
          </a:p>
        </p:txBody>
      </p:sp>
      <p:sp>
        <p:nvSpPr>
          <p:cNvPr id="73" name="Rectangle 9">
            <a:extLst>
              <a:ext uri="{FF2B5EF4-FFF2-40B4-BE49-F238E27FC236}">
                <a16:creationId xmlns:a16="http://schemas.microsoft.com/office/drawing/2014/main" id="{F18831D4-AC5C-17A8-985A-A527A70FD4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74" name="Text Box 20">
            <a:extLst>
              <a:ext uri="{FF2B5EF4-FFF2-40B4-BE49-F238E27FC236}">
                <a16:creationId xmlns:a16="http://schemas.microsoft.com/office/drawing/2014/main" id="{A8D6D9DD-0BCF-57F8-4B55-77CD29D84C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75" name="Rectangle 9">
            <a:extLst>
              <a:ext uri="{FF2B5EF4-FFF2-40B4-BE49-F238E27FC236}">
                <a16:creationId xmlns:a16="http://schemas.microsoft.com/office/drawing/2014/main" id="{EECC508C-A66C-9110-3F26-E5D9D541C5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76" name="Rectangle 9">
            <a:extLst>
              <a:ext uri="{FF2B5EF4-FFF2-40B4-BE49-F238E27FC236}">
                <a16:creationId xmlns:a16="http://schemas.microsoft.com/office/drawing/2014/main" id="{9B97BC06-0387-3AEE-16F5-066B88436C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77" name="Rectangle 9">
            <a:extLst>
              <a:ext uri="{FF2B5EF4-FFF2-40B4-BE49-F238E27FC236}">
                <a16:creationId xmlns:a16="http://schemas.microsoft.com/office/drawing/2014/main" id="{245556EF-3C7C-ABAD-5612-97B5B69724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78" name="Rectangle 9">
            <a:extLst>
              <a:ext uri="{FF2B5EF4-FFF2-40B4-BE49-F238E27FC236}">
                <a16:creationId xmlns:a16="http://schemas.microsoft.com/office/drawing/2014/main" id="{398F5853-A84B-E290-416F-755484B917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79" name="Rectangle 9">
            <a:extLst>
              <a:ext uri="{FF2B5EF4-FFF2-40B4-BE49-F238E27FC236}">
                <a16:creationId xmlns:a16="http://schemas.microsoft.com/office/drawing/2014/main" id="{B700B683-DCC7-FDE6-C54C-06352EE8B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0" name="Rectangle 9">
            <a:extLst>
              <a:ext uri="{FF2B5EF4-FFF2-40B4-BE49-F238E27FC236}">
                <a16:creationId xmlns:a16="http://schemas.microsoft.com/office/drawing/2014/main" id="{1088B1D8-C664-892E-10F6-2FE373E260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1" name="Rectangle 9">
            <a:extLst>
              <a:ext uri="{FF2B5EF4-FFF2-40B4-BE49-F238E27FC236}">
                <a16:creationId xmlns:a16="http://schemas.microsoft.com/office/drawing/2014/main" id="{23DB68C7-A8F0-969D-CC1D-B84CFB3553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2" name="Rectangle 9">
            <a:extLst>
              <a:ext uri="{FF2B5EF4-FFF2-40B4-BE49-F238E27FC236}">
                <a16:creationId xmlns:a16="http://schemas.microsoft.com/office/drawing/2014/main" id="{C148E8C5-E516-C5DF-EE06-94021B4BC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3" name="Rectangle 9">
            <a:extLst>
              <a:ext uri="{FF2B5EF4-FFF2-40B4-BE49-F238E27FC236}">
                <a16:creationId xmlns:a16="http://schemas.microsoft.com/office/drawing/2014/main" id="{E9FF0EC4-BE0F-4F54-C868-7D045A6BD2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4" name="Text Box 20">
            <a:extLst>
              <a:ext uri="{FF2B5EF4-FFF2-40B4-BE49-F238E27FC236}">
                <a16:creationId xmlns:a16="http://schemas.microsoft.com/office/drawing/2014/main" id="{7D55FEB5-0ACC-0F70-0B41-0884C8B673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85" name="Text Box 20">
            <a:extLst>
              <a:ext uri="{FF2B5EF4-FFF2-40B4-BE49-F238E27FC236}">
                <a16:creationId xmlns:a16="http://schemas.microsoft.com/office/drawing/2014/main" id="{B3A07DA1-1D46-7C8C-F1A7-6DB4B9E103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86" name="Text Box 20">
            <a:extLst>
              <a:ext uri="{FF2B5EF4-FFF2-40B4-BE49-F238E27FC236}">
                <a16:creationId xmlns:a16="http://schemas.microsoft.com/office/drawing/2014/main" id="{1C169BC0-E41F-20E2-504C-7A82EDBF99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87" name="Text Box 20">
            <a:extLst>
              <a:ext uri="{FF2B5EF4-FFF2-40B4-BE49-F238E27FC236}">
                <a16:creationId xmlns:a16="http://schemas.microsoft.com/office/drawing/2014/main" id="{AFE2AE62-E78B-822B-21DA-7778DB56E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88" name="Text Box 20">
            <a:extLst>
              <a:ext uri="{FF2B5EF4-FFF2-40B4-BE49-F238E27FC236}">
                <a16:creationId xmlns:a16="http://schemas.microsoft.com/office/drawing/2014/main" id="{9218DEF6-9216-DBA6-B90D-C56589160C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89" name="Text Box 20">
            <a:extLst>
              <a:ext uri="{FF2B5EF4-FFF2-40B4-BE49-F238E27FC236}">
                <a16:creationId xmlns:a16="http://schemas.microsoft.com/office/drawing/2014/main" id="{CAA35789-5C5D-F8AA-D497-96002D71EB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90" name="Text Box 20">
            <a:extLst>
              <a:ext uri="{FF2B5EF4-FFF2-40B4-BE49-F238E27FC236}">
                <a16:creationId xmlns:a16="http://schemas.microsoft.com/office/drawing/2014/main" id="{13B028C2-4DF8-4B24-797C-39A199A392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91" name="Text Box 20">
            <a:extLst>
              <a:ext uri="{FF2B5EF4-FFF2-40B4-BE49-F238E27FC236}">
                <a16:creationId xmlns:a16="http://schemas.microsoft.com/office/drawing/2014/main" id="{B97F2652-5FD2-C9C2-0654-1B2937F5D8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92" name="Text Box 20">
            <a:extLst>
              <a:ext uri="{FF2B5EF4-FFF2-40B4-BE49-F238E27FC236}">
                <a16:creationId xmlns:a16="http://schemas.microsoft.com/office/drawing/2014/main" id="{0B86FC0C-7989-52C5-294C-DBD5F6903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5793196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93" name="Rectangle 9">
            <a:extLst>
              <a:ext uri="{FF2B5EF4-FFF2-40B4-BE49-F238E27FC236}">
                <a16:creationId xmlns:a16="http://schemas.microsoft.com/office/drawing/2014/main" id="{DACBFA98-82E4-113F-3EE7-CC85F8C17F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7623527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94" name="Text Box 20">
            <a:extLst>
              <a:ext uri="{FF2B5EF4-FFF2-40B4-BE49-F238E27FC236}">
                <a16:creationId xmlns:a16="http://schemas.microsoft.com/office/drawing/2014/main" id="{365B46B0-D5FE-4169-E16C-1A760FA1D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6740881"/>
            <a:ext cx="239200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10. trägt angemessene Kleidung</a:t>
            </a:r>
          </a:p>
        </p:txBody>
      </p:sp>
      <p:sp>
        <p:nvSpPr>
          <p:cNvPr id="95" name="Rectangle 9">
            <a:extLst>
              <a:ext uri="{FF2B5EF4-FFF2-40B4-BE49-F238E27FC236}">
                <a16:creationId xmlns:a16="http://schemas.microsoft.com/office/drawing/2014/main" id="{4694EBD6-9353-B164-685B-EC448B2DD6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96" name="Text Box 20">
            <a:extLst>
              <a:ext uri="{FF2B5EF4-FFF2-40B4-BE49-F238E27FC236}">
                <a16:creationId xmlns:a16="http://schemas.microsoft.com/office/drawing/2014/main" id="{F9FDC49E-EF56-3FF7-EE9F-83D08C9DFF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97" name="Rectangle 9">
            <a:extLst>
              <a:ext uri="{FF2B5EF4-FFF2-40B4-BE49-F238E27FC236}">
                <a16:creationId xmlns:a16="http://schemas.microsoft.com/office/drawing/2014/main" id="{F07F4E4F-451A-2165-48EF-050F2E0E77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98" name="Rectangle 9">
            <a:extLst>
              <a:ext uri="{FF2B5EF4-FFF2-40B4-BE49-F238E27FC236}">
                <a16:creationId xmlns:a16="http://schemas.microsoft.com/office/drawing/2014/main" id="{45CFBD9B-BEA2-93C3-E82F-04BC067B37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99" name="Rectangle 9">
            <a:extLst>
              <a:ext uri="{FF2B5EF4-FFF2-40B4-BE49-F238E27FC236}">
                <a16:creationId xmlns:a16="http://schemas.microsoft.com/office/drawing/2014/main" id="{40484E35-D74D-6248-048E-09E6E75538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0" name="Rectangle 9">
            <a:extLst>
              <a:ext uri="{FF2B5EF4-FFF2-40B4-BE49-F238E27FC236}">
                <a16:creationId xmlns:a16="http://schemas.microsoft.com/office/drawing/2014/main" id="{2EE90D15-C5F0-4755-3192-B7C6B2E249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1" name="Rectangle 9">
            <a:extLst>
              <a:ext uri="{FF2B5EF4-FFF2-40B4-BE49-F238E27FC236}">
                <a16:creationId xmlns:a16="http://schemas.microsoft.com/office/drawing/2014/main" id="{B87B4B4C-9C39-C4CA-65DC-843F07C67F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2" name="Rectangle 9">
            <a:extLst>
              <a:ext uri="{FF2B5EF4-FFF2-40B4-BE49-F238E27FC236}">
                <a16:creationId xmlns:a16="http://schemas.microsoft.com/office/drawing/2014/main" id="{A7C52477-44EA-FDC8-DC98-0B5A0E2CAC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3" name="Rectangle 9">
            <a:extLst>
              <a:ext uri="{FF2B5EF4-FFF2-40B4-BE49-F238E27FC236}">
                <a16:creationId xmlns:a16="http://schemas.microsoft.com/office/drawing/2014/main" id="{563C9B3A-A39F-DC84-8CAF-0096138074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4" name="Rectangle 9">
            <a:extLst>
              <a:ext uri="{FF2B5EF4-FFF2-40B4-BE49-F238E27FC236}">
                <a16:creationId xmlns:a16="http://schemas.microsoft.com/office/drawing/2014/main" id="{E6C3B2AB-4C51-9384-4E91-E6B5AD0F82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5" name="Rectangle 9">
            <a:extLst>
              <a:ext uri="{FF2B5EF4-FFF2-40B4-BE49-F238E27FC236}">
                <a16:creationId xmlns:a16="http://schemas.microsoft.com/office/drawing/2014/main" id="{1C2A8FB1-DC68-7239-3685-C458B1AA56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6" name="Text Box 20">
            <a:extLst>
              <a:ext uri="{FF2B5EF4-FFF2-40B4-BE49-F238E27FC236}">
                <a16:creationId xmlns:a16="http://schemas.microsoft.com/office/drawing/2014/main" id="{927B2FC9-45FE-8B65-0758-9AC9545B50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107" name="Text Box 20">
            <a:extLst>
              <a:ext uri="{FF2B5EF4-FFF2-40B4-BE49-F238E27FC236}">
                <a16:creationId xmlns:a16="http://schemas.microsoft.com/office/drawing/2014/main" id="{3C99417B-6962-08DA-DB66-B84037890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108" name="Text Box 20">
            <a:extLst>
              <a:ext uri="{FF2B5EF4-FFF2-40B4-BE49-F238E27FC236}">
                <a16:creationId xmlns:a16="http://schemas.microsoft.com/office/drawing/2014/main" id="{D896159B-B368-FDFF-F809-6CCF198CE9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109" name="Text Box 20">
            <a:extLst>
              <a:ext uri="{FF2B5EF4-FFF2-40B4-BE49-F238E27FC236}">
                <a16:creationId xmlns:a16="http://schemas.microsoft.com/office/drawing/2014/main" id="{C6AFB169-9240-3BF4-FB96-C672FFDE54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110" name="Text Box 20">
            <a:extLst>
              <a:ext uri="{FF2B5EF4-FFF2-40B4-BE49-F238E27FC236}">
                <a16:creationId xmlns:a16="http://schemas.microsoft.com/office/drawing/2014/main" id="{979D9682-D2AA-28E1-CCDD-138435610F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111" name="Text Box 20">
            <a:extLst>
              <a:ext uri="{FF2B5EF4-FFF2-40B4-BE49-F238E27FC236}">
                <a16:creationId xmlns:a16="http://schemas.microsoft.com/office/drawing/2014/main" id="{9478B0CB-6D3B-B754-9B14-F994BB10A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112" name="Text Box 20">
            <a:extLst>
              <a:ext uri="{FF2B5EF4-FFF2-40B4-BE49-F238E27FC236}">
                <a16:creationId xmlns:a16="http://schemas.microsoft.com/office/drawing/2014/main" id="{761A79F0-8433-B094-7556-0FB4F942BB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113" name="Text Box 20">
            <a:extLst>
              <a:ext uri="{FF2B5EF4-FFF2-40B4-BE49-F238E27FC236}">
                <a16:creationId xmlns:a16="http://schemas.microsoft.com/office/drawing/2014/main" id="{5B64B486-E935-EAB9-D48F-02E3219EB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114" name="Text Box 20">
            <a:extLst>
              <a:ext uri="{FF2B5EF4-FFF2-40B4-BE49-F238E27FC236}">
                <a16:creationId xmlns:a16="http://schemas.microsoft.com/office/drawing/2014/main" id="{3CD0623C-2D6B-E0F3-A12B-4FB058CE84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7306563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115" name="Rectangle 9">
            <a:extLst>
              <a:ext uri="{FF2B5EF4-FFF2-40B4-BE49-F238E27FC236}">
                <a16:creationId xmlns:a16="http://schemas.microsoft.com/office/drawing/2014/main" id="{91EB8231-C84A-8BB3-0753-73D45C04B8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8569569"/>
            <a:ext cx="6591469" cy="71369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 sz="1200" dirty="0"/>
          </a:p>
        </p:txBody>
      </p:sp>
      <p:sp>
        <p:nvSpPr>
          <p:cNvPr id="116" name="Text Box 20">
            <a:extLst>
              <a:ext uri="{FF2B5EF4-FFF2-40B4-BE49-F238E27FC236}">
                <a16:creationId xmlns:a16="http://schemas.microsoft.com/office/drawing/2014/main" id="{9AC33259-021E-C0E4-86A0-7CAD287037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8264882"/>
            <a:ext cx="515718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Zusätzliche Beobachtungen und Kommentare zum Wirkungsfeld Corpus:</a:t>
            </a:r>
          </a:p>
        </p:txBody>
      </p:sp>
      <p:sp>
        <p:nvSpPr>
          <p:cNvPr id="2" name="Text Box 6">
            <a:extLst>
              <a:ext uri="{FF2B5EF4-FFF2-40B4-BE49-F238E27FC236}">
                <a16:creationId xmlns:a16="http://schemas.microsoft.com/office/drawing/2014/main" id="{9E21C47A-8DAA-EFC3-6A07-929C725AFF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112622"/>
            <a:ext cx="264814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000" dirty="0">
                <a:solidFill>
                  <a:schemeClr val="bg1"/>
                </a:solidFill>
              </a:rPr>
              <a:t>Name des Coachees</a:t>
            </a:r>
          </a:p>
        </p:txBody>
      </p:sp>
    </p:spTree>
    <p:extLst>
      <p:ext uri="{BB962C8B-B14F-4D97-AF65-F5344CB8AC3E}">
        <p14:creationId xmlns:p14="http://schemas.microsoft.com/office/powerpoint/2010/main" val="2403524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15B501-D1CA-A624-7712-E7464D2BD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9">
            <a:extLst>
              <a:ext uri="{FF2B5EF4-FFF2-40B4-BE49-F238E27FC236}">
                <a16:creationId xmlns:a16="http://schemas.microsoft.com/office/drawing/2014/main" id="{269894EE-5A12-FC31-9EEA-23C4294ABF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1552271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4" name="Text Box 20">
            <a:extLst>
              <a:ext uri="{FF2B5EF4-FFF2-40B4-BE49-F238E27FC236}">
                <a16:creationId xmlns:a16="http://schemas.microsoft.com/office/drawing/2014/main" id="{CE684A1D-9529-C78D-D227-66C40832E7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669625"/>
            <a:ext cx="473700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11. hat sich auf den Gesprächspartner und die Situation vorbereitet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F324DF11-BBA8-A7EE-E8F2-3F1E90F3D4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" name="Text Box 20">
            <a:extLst>
              <a:ext uri="{FF2B5EF4-FFF2-40B4-BE49-F238E27FC236}">
                <a16:creationId xmlns:a16="http://schemas.microsoft.com/office/drawing/2014/main" id="{D480E76F-105A-2FBC-18F5-29070A44E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6E73CA19-4DFE-E704-B610-EA806C0412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6626742-DF8A-677E-71CF-59E155A7C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55BD157F-6C3A-E78C-0530-DC0AD7CA0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BBD9DDD3-229B-9397-5B9D-6C386DC7C9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7EDE0A1C-0B85-0FD6-516B-5AE38178B9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9F5BC3FA-2714-7217-ED23-551D678547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EA6DF2F6-6A38-ED35-CCBE-7825F58BC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96094923-B7FD-B6DA-6EDE-7A9EFEBA07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D7957DEB-C0C9-F1B5-D008-BE07A2412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8" name="Text Box 20">
            <a:extLst>
              <a:ext uri="{FF2B5EF4-FFF2-40B4-BE49-F238E27FC236}">
                <a16:creationId xmlns:a16="http://schemas.microsoft.com/office/drawing/2014/main" id="{C464EFD9-9BCB-A4D0-C465-84E8003AC7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19" name="Text Box 20">
            <a:extLst>
              <a:ext uri="{FF2B5EF4-FFF2-40B4-BE49-F238E27FC236}">
                <a16:creationId xmlns:a16="http://schemas.microsoft.com/office/drawing/2014/main" id="{06ED0BA0-342C-E921-067F-0366F72E18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20" name="Text Box 20">
            <a:extLst>
              <a:ext uri="{FF2B5EF4-FFF2-40B4-BE49-F238E27FC236}">
                <a16:creationId xmlns:a16="http://schemas.microsoft.com/office/drawing/2014/main" id="{E5B9AD66-220D-92BB-52A0-B1677B3452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21" name="Text Box 20">
            <a:extLst>
              <a:ext uri="{FF2B5EF4-FFF2-40B4-BE49-F238E27FC236}">
                <a16:creationId xmlns:a16="http://schemas.microsoft.com/office/drawing/2014/main" id="{979489E9-F750-D439-D2DF-6104A65B2C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22" name="Text Box 20">
            <a:extLst>
              <a:ext uri="{FF2B5EF4-FFF2-40B4-BE49-F238E27FC236}">
                <a16:creationId xmlns:a16="http://schemas.microsoft.com/office/drawing/2014/main" id="{25FC62E9-AD4F-D2C9-14DF-0050B2DE41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23" name="Text Box 20">
            <a:extLst>
              <a:ext uri="{FF2B5EF4-FFF2-40B4-BE49-F238E27FC236}">
                <a16:creationId xmlns:a16="http://schemas.microsoft.com/office/drawing/2014/main" id="{815A8D0F-40A1-FDC0-6877-D3379B525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24" name="Text Box 20">
            <a:extLst>
              <a:ext uri="{FF2B5EF4-FFF2-40B4-BE49-F238E27FC236}">
                <a16:creationId xmlns:a16="http://schemas.microsoft.com/office/drawing/2014/main" id="{8137713F-8420-A9CC-1A17-08C0D25839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25" name="Text Box 20">
            <a:extLst>
              <a:ext uri="{FF2B5EF4-FFF2-40B4-BE49-F238E27FC236}">
                <a16:creationId xmlns:a16="http://schemas.microsoft.com/office/drawing/2014/main" id="{AC3C065B-6385-45B5-E9FA-C7F7F7AF5E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26" name="Text Box 20">
            <a:extLst>
              <a:ext uri="{FF2B5EF4-FFF2-40B4-BE49-F238E27FC236}">
                <a16:creationId xmlns:a16="http://schemas.microsoft.com/office/drawing/2014/main" id="{1BD6A24C-3C66-3B3C-227E-514F2C91FD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1235307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27" name="Rectangle 9">
            <a:extLst>
              <a:ext uri="{FF2B5EF4-FFF2-40B4-BE49-F238E27FC236}">
                <a16:creationId xmlns:a16="http://schemas.microsoft.com/office/drawing/2014/main" id="{ACDBE802-AEC8-7073-2517-55FF725EE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3048393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28" name="Text Box 20">
            <a:extLst>
              <a:ext uri="{FF2B5EF4-FFF2-40B4-BE49-F238E27FC236}">
                <a16:creationId xmlns:a16="http://schemas.microsoft.com/office/drawing/2014/main" id="{7EC3BA43-27C0-7945-7048-2B246046BC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2165747"/>
            <a:ext cx="392883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12. hat die Ziele, Probleme und Aufgaben klar gemacht</a:t>
            </a:r>
          </a:p>
        </p:txBody>
      </p:sp>
      <p:sp>
        <p:nvSpPr>
          <p:cNvPr id="29" name="Rectangle 9">
            <a:extLst>
              <a:ext uri="{FF2B5EF4-FFF2-40B4-BE49-F238E27FC236}">
                <a16:creationId xmlns:a16="http://schemas.microsoft.com/office/drawing/2014/main" id="{E3B6C2F6-45FB-0C0E-6056-ADF96A65C8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0" name="Text Box 20">
            <a:extLst>
              <a:ext uri="{FF2B5EF4-FFF2-40B4-BE49-F238E27FC236}">
                <a16:creationId xmlns:a16="http://schemas.microsoft.com/office/drawing/2014/main" id="{4DB4A7DD-34C8-A60E-65CE-99DFB0E9C5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31" name="Rectangle 9">
            <a:extLst>
              <a:ext uri="{FF2B5EF4-FFF2-40B4-BE49-F238E27FC236}">
                <a16:creationId xmlns:a16="http://schemas.microsoft.com/office/drawing/2014/main" id="{EEA34E73-5832-70A4-1B71-DA9C5AE37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2" name="Rectangle 9">
            <a:extLst>
              <a:ext uri="{FF2B5EF4-FFF2-40B4-BE49-F238E27FC236}">
                <a16:creationId xmlns:a16="http://schemas.microsoft.com/office/drawing/2014/main" id="{645F49CC-D3BB-EA8C-2C12-497FCE62E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3" name="Rectangle 9">
            <a:extLst>
              <a:ext uri="{FF2B5EF4-FFF2-40B4-BE49-F238E27FC236}">
                <a16:creationId xmlns:a16="http://schemas.microsoft.com/office/drawing/2014/main" id="{7B7D51AB-4AF6-C300-C5DD-F4FAAFC84F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4" name="Rectangle 9">
            <a:extLst>
              <a:ext uri="{FF2B5EF4-FFF2-40B4-BE49-F238E27FC236}">
                <a16:creationId xmlns:a16="http://schemas.microsoft.com/office/drawing/2014/main" id="{6C7D8DBF-FCC0-1056-498E-A09FF3A567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5" name="Rectangle 9">
            <a:extLst>
              <a:ext uri="{FF2B5EF4-FFF2-40B4-BE49-F238E27FC236}">
                <a16:creationId xmlns:a16="http://schemas.microsoft.com/office/drawing/2014/main" id="{C822AFD9-1208-C359-522C-93D555D704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6" name="Rectangle 9">
            <a:extLst>
              <a:ext uri="{FF2B5EF4-FFF2-40B4-BE49-F238E27FC236}">
                <a16:creationId xmlns:a16="http://schemas.microsoft.com/office/drawing/2014/main" id="{F4EB0F4C-7DC5-6C75-BD27-BCEA269322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7" name="Rectangle 9">
            <a:extLst>
              <a:ext uri="{FF2B5EF4-FFF2-40B4-BE49-F238E27FC236}">
                <a16:creationId xmlns:a16="http://schemas.microsoft.com/office/drawing/2014/main" id="{56B52793-FBA4-C087-0FA4-36F55F5A89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8" name="Rectangle 9">
            <a:extLst>
              <a:ext uri="{FF2B5EF4-FFF2-40B4-BE49-F238E27FC236}">
                <a16:creationId xmlns:a16="http://schemas.microsoft.com/office/drawing/2014/main" id="{90F84A76-EAC9-5AF5-39BF-E1C0334F3C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9" name="Rectangle 9">
            <a:extLst>
              <a:ext uri="{FF2B5EF4-FFF2-40B4-BE49-F238E27FC236}">
                <a16:creationId xmlns:a16="http://schemas.microsoft.com/office/drawing/2014/main" id="{A12B16D2-A2A5-D444-6643-231181964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40" name="Text Box 20">
            <a:extLst>
              <a:ext uri="{FF2B5EF4-FFF2-40B4-BE49-F238E27FC236}">
                <a16:creationId xmlns:a16="http://schemas.microsoft.com/office/drawing/2014/main" id="{715816CC-8B1A-E3E1-DECE-A7D0D358E2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41" name="Text Box 20">
            <a:extLst>
              <a:ext uri="{FF2B5EF4-FFF2-40B4-BE49-F238E27FC236}">
                <a16:creationId xmlns:a16="http://schemas.microsoft.com/office/drawing/2014/main" id="{191A1CC7-298E-4668-BED9-7F599080C0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42" name="Text Box 20">
            <a:extLst>
              <a:ext uri="{FF2B5EF4-FFF2-40B4-BE49-F238E27FC236}">
                <a16:creationId xmlns:a16="http://schemas.microsoft.com/office/drawing/2014/main" id="{F2FFCEC5-927A-94A4-367D-F211CE5307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43" name="Text Box 20">
            <a:extLst>
              <a:ext uri="{FF2B5EF4-FFF2-40B4-BE49-F238E27FC236}">
                <a16:creationId xmlns:a16="http://schemas.microsoft.com/office/drawing/2014/main" id="{BD446563-A838-5FF5-D702-974635CFBF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44" name="Text Box 20">
            <a:extLst>
              <a:ext uri="{FF2B5EF4-FFF2-40B4-BE49-F238E27FC236}">
                <a16:creationId xmlns:a16="http://schemas.microsoft.com/office/drawing/2014/main" id="{303F1EED-E55D-4DBC-D1A0-CBF5A8CE4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45" name="Text Box 20">
            <a:extLst>
              <a:ext uri="{FF2B5EF4-FFF2-40B4-BE49-F238E27FC236}">
                <a16:creationId xmlns:a16="http://schemas.microsoft.com/office/drawing/2014/main" id="{81A15C44-BCD8-21DA-7A37-F7CB5E02F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46" name="Text Box 20">
            <a:extLst>
              <a:ext uri="{FF2B5EF4-FFF2-40B4-BE49-F238E27FC236}">
                <a16:creationId xmlns:a16="http://schemas.microsoft.com/office/drawing/2014/main" id="{F9D9D6C5-81A8-FD8A-BF48-5634700378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47" name="Text Box 20">
            <a:extLst>
              <a:ext uri="{FF2B5EF4-FFF2-40B4-BE49-F238E27FC236}">
                <a16:creationId xmlns:a16="http://schemas.microsoft.com/office/drawing/2014/main" id="{9325E368-17A1-B051-6276-7849A96102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48" name="Text Box 20">
            <a:extLst>
              <a:ext uri="{FF2B5EF4-FFF2-40B4-BE49-F238E27FC236}">
                <a16:creationId xmlns:a16="http://schemas.microsoft.com/office/drawing/2014/main" id="{5AEAA4AC-216F-8543-FDA7-DA680F3930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2731429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49" name="Rectangle 9">
            <a:extLst>
              <a:ext uri="{FF2B5EF4-FFF2-40B4-BE49-F238E27FC236}">
                <a16:creationId xmlns:a16="http://schemas.microsoft.com/office/drawing/2014/main" id="{8467BB8A-7138-E401-0BD5-0F0D6070E4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4579127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50" name="Text Box 20">
            <a:extLst>
              <a:ext uri="{FF2B5EF4-FFF2-40B4-BE49-F238E27FC236}">
                <a16:creationId xmlns:a16="http://schemas.microsoft.com/office/drawing/2014/main" id="{75A49683-A10D-29AF-B74D-2AD003DD8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3696481"/>
            <a:ext cx="435247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13. hat ein Resümee gezogen und zur Handlung aufgefordert</a:t>
            </a:r>
          </a:p>
        </p:txBody>
      </p:sp>
      <p:sp>
        <p:nvSpPr>
          <p:cNvPr id="51" name="Rectangle 9">
            <a:extLst>
              <a:ext uri="{FF2B5EF4-FFF2-40B4-BE49-F238E27FC236}">
                <a16:creationId xmlns:a16="http://schemas.microsoft.com/office/drawing/2014/main" id="{4FDA6782-6ADB-6BFF-E3F5-95920ECF9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2" name="Text Box 20">
            <a:extLst>
              <a:ext uri="{FF2B5EF4-FFF2-40B4-BE49-F238E27FC236}">
                <a16:creationId xmlns:a16="http://schemas.microsoft.com/office/drawing/2014/main" id="{4B971955-4A7C-B489-D5EF-782DE1483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53" name="Rectangle 9">
            <a:extLst>
              <a:ext uri="{FF2B5EF4-FFF2-40B4-BE49-F238E27FC236}">
                <a16:creationId xmlns:a16="http://schemas.microsoft.com/office/drawing/2014/main" id="{171ABFE7-1137-98CB-3E08-4CD407BCA5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4" name="Rectangle 9">
            <a:extLst>
              <a:ext uri="{FF2B5EF4-FFF2-40B4-BE49-F238E27FC236}">
                <a16:creationId xmlns:a16="http://schemas.microsoft.com/office/drawing/2014/main" id="{C2D6038E-9E67-495C-63AE-BA49CC4179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5" name="Rectangle 9">
            <a:extLst>
              <a:ext uri="{FF2B5EF4-FFF2-40B4-BE49-F238E27FC236}">
                <a16:creationId xmlns:a16="http://schemas.microsoft.com/office/drawing/2014/main" id="{5B9752D4-5152-26FD-4C21-020474F774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6" name="Rectangle 9">
            <a:extLst>
              <a:ext uri="{FF2B5EF4-FFF2-40B4-BE49-F238E27FC236}">
                <a16:creationId xmlns:a16="http://schemas.microsoft.com/office/drawing/2014/main" id="{378AB6AC-7979-8657-123D-5AEC09AEC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7" name="Rectangle 9">
            <a:extLst>
              <a:ext uri="{FF2B5EF4-FFF2-40B4-BE49-F238E27FC236}">
                <a16:creationId xmlns:a16="http://schemas.microsoft.com/office/drawing/2014/main" id="{5E621F31-16DF-2D81-2FA7-D0F02B09A3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8" name="Rectangle 9">
            <a:extLst>
              <a:ext uri="{FF2B5EF4-FFF2-40B4-BE49-F238E27FC236}">
                <a16:creationId xmlns:a16="http://schemas.microsoft.com/office/drawing/2014/main" id="{D008B9C5-2891-D812-1399-3672CA7BEE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9" name="Rectangle 9">
            <a:extLst>
              <a:ext uri="{FF2B5EF4-FFF2-40B4-BE49-F238E27FC236}">
                <a16:creationId xmlns:a16="http://schemas.microsoft.com/office/drawing/2014/main" id="{4F31A6AC-1C34-A3B3-B8C2-472F52FBB1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0" name="Rectangle 9">
            <a:extLst>
              <a:ext uri="{FF2B5EF4-FFF2-40B4-BE49-F238E27FC236}">
                <a16:creationId xmlns:a16="http://schemas.microsoft.com/office/drawing/2014/main" id="{01F3BECD-1C36-0FEA-A824-E72E0C5F84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1" name="Rectangle 9">
            <a:extLst>
              <a:ext uri="{FF2B5EF4-FFF2-40B4-BE49-F238E27FC236}">
                <a16:creationId xmlns:a16="http://schemas.microsoft.com/office/drawing/2014/main" id="{BB9DDB45-CA43-7AA1-C6D7-83C96F7333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2" name="Text Box 20">
            <a:extLst>
              <a:ext uri="{FF2B5EF4-FFF2-40B4-BE49-F238E27FC236}">
                <a16:creationId xmlns:a16="http://schemas.microsoft.com/office/drawing/2014/main" id="{294F757B-5179-7430-2642-5A921ECEBF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63" name="Text Box 20">
            <a:extLst>
              <a:ext uri="{FF2B5EF4-FFF2-40B4-BE49-F238E27FC236}">
                <a16:creationId xmlns:a16="http://schemas.microsoft.com/office/drawing/2014/main" id="{479A6611-ABBF-DAF3-8B71-2DA99EE671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64" name="Text Box 20">
            <a:extLst>
              <a:ext uri="{FF2B5EF4-FFF2-40B4-BE49-F238E27FC236}">
                <a16:creationId xmlns:a16="http://schemas.microsoft.com/office/drawing/2014/main" id="{7BD3CC14-08D1-9341-65EF-7BE1740313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65" name="Text Box 20">
            <a:extLst>
              <a:ext uri="{FF2B5EF4-FFF2-40B4-BE49-F238E27FC236}">
                <a16:creationId xmlns:a16="http://schemas.microsoft.com/office/drawing/2014/main" id="{FA35FCFF-79FE-B0C3-343F-02E98366AF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66" name="Text Box 20">
            <a:extLst>
              <a:ext uri="{FF2B5EF4-FFF2-40B4-BE49-F238E27FC236}">
                <a16:creationId xmlns:a16="http://schemas.microsoft.com/office/drawing/2014/main" id="{ADFB7289-CAB7-A178-789A-209ECFFFF1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67" name="Text Box 20">
            <a:extLst>
              <a:ext uri="{FF2B5EF4-FFF2-40B4-BE49-F238E27FC236}">
                <a16:creationId xmlns:a16="http://schemas.microsoft.com/office/drawing/2014/main" id="{BF4F5564-4F39-0D3D-5EF8-691D491552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68" name="Text Box 20">
            <a:extLst>
              <a:ext uri="{FF2B5EF4-FFF2-40B4-BE49-F238E27FC236}">
                <a16:creationId xmlns:a16="http://schemas.microsoft.com/office/drawing/2014/main" id="{81C4F304-F4A9-E3D2-E5A1-337BACC257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69" name="Text Box 20">
            <a:extLst>
              <a:ext uri="{FF2B5EF4-FFF2-40B4-BE49-F238E27FC236}">
                <a16:creationId xmlns:a16="http://schemas.microsoft.com/office/drawing/2014/main" id="{11A435B0-0932-604B-1FDC-3462415BAA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70" name="Text Box 20">
            <a:extLst>
              <a:ext uri="{FF2B5EF4-FFF2-40B4-BE49-F238E27FC236}">
                <a16:creationId xmlns:a16="http://schemas.microsoft.com/office/drawing/2014/main" id="{A1F00ABF-EBA1-3C84-EC49-D0DB00D136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4262163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71" name="Rectangle 9">
            <a:extLst>
              <a:ext uri="{FF2B5EF4-FFF2-40B4-BE49-F238E27FC236}">
                <a16:creationId xmlns:a16="http://schemas.microsoft.com/office/drawing/2014/main" id="{32FEF648-A59D-CE37-63B4-18FBC2A6DD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6110160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72" name="Text Box 20">
            <a:extLst>
              <a:ext uri="{FF2B5EF4-FFF2-40B4-BE49-F238E27FC236}">
                <a16:creationId xmlns:a16="http://schemas.microsoft.com/office/drawing/2014/main" id="{AEA0B8AE-06E0-A7EF-0B40-FCB0467F6C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5227514"/>
            <a:ext cx="456086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14. hat eine klare Struktur im Gesprächsverlauf erkennen lassen</a:t>
            </a:r>
          </a:p>
        </p:txBody>
      </p:sp>
      <p:sp>
        <p:nvSpPr>
          <p:cNvPr id="73" name="Rectangle 9">
            <a:extLst>
              <a:ext uri="{FF2B5EF4-FFF2-40B4-BE49-F238E27FC236}">
                <a16:creationId xmlns:a16="http://schemas.microsoft.com/office/drawing/2014/main" id="{69885F3F-9906-2DFE-1DB1-7BD63A68FC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74" name="Text Box 20">
            <a:extLst>
              <a:ext uri="{FF2B5EF4-FFF2-40B4-BE49-F238E27FC236}">
                <a16:creationId xmlns:a16="http://schemas.microsoft.com/office/drawing/2014/main" id="{2CFC57E2-B23B-13D9-5306-F422D60602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75" name="Rectangle 9">
            <a:extLst>
              <a:ext uri="{FF2B5EF4-FFF2-40B4-BE49-F238E27FC236}">
                <a16:creationId xmlns:a16="http://schemas.microsoft.com/office/drawing/2014/main" id="{662BFF56-0359-960D-00AE-5C945A2907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76" name="Rectangle 9">
            <a:extLst>
              <a:ext uri="{FF2B5EF4-FFF2-40B4-BE49-F238E27FC236}">
                <a16:creationId xmlns:a16="http://schemas.microsoft.com/office/drawing/2014/main" id="{46D97D5E-8B08-A221-3B3C-8D37C0878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77" name="Rectangle 9">
            <a:extLst>
              <a:ext uri="{FF2B5EF4-FFF2-40B4-BE49-F238E27FC236}">
                <a16:creationId xmlns:a16="http://schemas.microsoft.com/office/drawing/2014/main" id="{41CB88F8-64FF-51A4-395B-C22979DCC1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78" name="Rectangle 9">
            <a:extLst>
              <a:ext uri="{FF2B5EF4-FFF2-40B4-BE49-F238E27FC236}">
                <a16:creationId xmlns:a16="http://schemas.microsoft.com/office/drawing/2014/main" id="{B94744A0-5A71-A7E7-735F-02F035EE44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79" name="Rectangle 9">
            <a:extLst>
              <a:ext uri="{FF2B5EF4-FFF2-40B4-BE49-F238E27FC236}">
                <a16:creationId xmlns:a16="http://schemas.microsoft.com/office/drawing/2014/main" id="{D7DC7B22-4189-DFE7-94B2-2EB6FA3DC4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0" name="Rectangle 9">
            <a:extLst>
              <a:ext uri="{FF2B5EF4-FFF2-40B4-BE49-F238E27FC236}">
                <a16:creationId xmlns:a16="http://schemas.microsoft.com/office/drawing/2014/main" id="{1E316F55-71D7-A068-8616-45D3C7FD34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1" name="Rectangle 9">
            <a:extLst>
              <a:ext uri="{FF2B5EF4-FFF2-40B4-BE49-F238E27FC236}">
                <a16:creationId xmlns:a16="http://schemas.microsoft.com/office/drawing/2014/main" id="{C21E87E4-3B03-09AA-904A-775173FDCE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2" name="Rectangle 9">
            <a:extLst>
              <a:ext uri="{FF2B5EF4-FFF2-40B4-BE49-F238E27FC236}">
                <a16:creationId xmlns:a16="http://schemas.microsoft.com/office/drawing/2014/main" id="{A6C0CD6F-F886-FE94-734B-D4E4187661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3" name="Rectangle 9">
            <a:extLst>
              <a:ext uri="{FF2B5EF4-FFF2-40B4-BE49-F238E27FC236}">
                <a16:creationId xmlns:a16="http://schemas.microsoft.com/office/drawing/2014/main" id="{15FA42F6-882B-AF28-E9DD-727B9DD8ED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4" name="Text Box 20">
            <a:extLst>
              <a:ext uri="{FF2B5EF4-FFF2-40B4-BE49-F238E27FC236}">
                <a16:creationId xmlns:a16="http://schemas.microsoft.com/office/drawing/2014/main" id="{1E402C99-3939-7DB4-B78E-615900E2C2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85" name="Text Box 20">
            <a:extLst>
              <a:ext uri="{FF2B5EF4-FFF2-40B4-BE49-F238E27FC236}">
                <a16:creationId xmlns:a16="http://schemas.microsoft.com/office/drawing/2014/main" id="{0C008CF6-2220-B510-A9E3-FA80723C6C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86" name="Text Box 20">
            <a:extLst>
              <a:ext uri="{FF2B5EF4-FFF2-40B4-BE49-F238E27FC236}">
                <a16:creationId xmlns:a16="http://schemas.microsoft.com/office/drawing/2014/main" id="{E50EDDCE-A380-F399-B4BD-9BF4575CBA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87" name="Text Box 20">
            <a:extLst>
              <a:ext uri="{FF2B5EF4-FFF2-40B4-BE49-F238E27FC236}">
                <a16:creationId xmlns:a16="http://schemas.microsoft.com/office/drawing/2014/main" id="{4638046F-E7AD-F986-4B76-6A262CB65B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88" name="Text Box 20">
            <a:extLst>
              <a:ext uri="{FF2B5EF4-FFF2-40B4-BE49-F238E27FC236}">
                <a16:creationId xmlns:a16="http://schemas.microsoft.com/office/drawing/2014/main" id="{6F5E8231-8A20-398B-B3D9-7D696496D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89" name="Text Box 20">
            <a:extLst>
              <a:ext uri="{FF2B5EF4-FFF2-40B4-BE49-F238E27FC236}">
                <a16:creationId xmlns:a16="http://schemas.microsoft.com/office/drawing/2014/main" id="{4A6B9F35-7054-DC41-51EE-9C7E21EA32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90" name="Text Box 20">
            <a:extLst>
              <a:ext uri="{FF2B5EF4-FFF2-40B4-BE49-F238E27FC236}">
                <a16:creationId xmlns:a16="http://schemas.microsoft.com/office/drawing/2014/main" id="{939CEE4C-7677-F28E-36B1-19BFD53C4C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91" name="Text Box 20">
            <a:extLst>
              <a:ext uri="{FF2B5EF4-FFF2-40B4-BE49-F238E27FC236}">
                <a16:creationId xmlns:a16="http://schemas.microsoft.com/office/drawing/2014/main" id="{0E0BC10E-F469-CF75-598B-837A07C3D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92" name="Text Box 20">
            <a:extLst>
              <a:ext uri="{FF2B5EF4-FFF2-40B4-BE49-F238E27FC236}">
                <a16:creationId xmlns:a16="http://schemas.microsoft.com/office/drawing/2014/main" id="{2B3FAA26-55BD-9157-ACF0-958A9D0E1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5793196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93" name="Rectangle 9">
            <a:extLst>
              <a:ext uri="{FF2B5EF4-FFF2-40B4-BE49-F238E27FC236}">
                <a16:creationId xmlns:a16="http://schemas.microsoft.com/office/drawing/2014/main" id="{61504A3D-EC5A-9B32-ED4D-D267262750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7623527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94" name="Text Box 20">
            <a:extLst>
              <a:ext uri="{FF2B5EF4-FFF2-40B4-BE49-F238E27FC236}">
                <a16:creationId xmlns:a16="http://schemas.microsoft.com/office/drawing/2014/main" id="{53C96762-EEFC-A6EB-DE79-DFDC47011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6740881"/>
            <a:ext cx="401379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15. hat die Zielsetzung erreicht und seine Aufgabe erfüllt</a:t>
            </a:r>
          </a:p>
        </p:txBody>
      </p:sp>
      <p:sp>
        <p:nvSpPr>
          <p:cNvPr id="95" name="Rectangle 9">
            <a:extLst>
              <a:ext uri="{FF2B5EF4-FFF2-40B4-BE49-F238E27FC236}">
                <a16:creationId xmlns:a16="http://schemas.microsoft.com/office/drawing/2014/main" id="{465EF675-BA79-E65C-8CD1-2D99B489D3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96" name="Text Box 20">
            <a:extLst>
              <a:ext uri="{FF2B5EF4-FFF2-40B4-BE49-F238E27FC236}">
                <a16:creationId xmlns:a16="http://schemas.microsoft.com/office/drawing/2014/main" id="{73EBE393-F746-8715-95F1-EC6C3615A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97" name="Rectangle 9">
            <a:extLst>
              <a:ext uri="{FF2B5EF4-FFF2-40B4-BE49-F238E27FC236}">
                <a16:creationId xmlns:a16="http://schemas.microsoft.com/office/drawing/2014/main" id="{74FA3D7F-8949-B175-A670-EFC0A817CF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98" name="Rectangle 9">
            <a:extLst>
              <a:ext uri="{FF2B5EF4-FFF2-40B4-BE49-F238E27FC236}">
                <a16:creationId xmlns:a16="http://schemas.microsoft.com/office/drawing/2014/main" id="{07F939BB-9AB6-B32C-AD43-6E3C45A973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99" name="Rectangle 9">
            <a:extLst>
              <a:ext uri="{FF2B5EF4-FFF2-40B4-BE49-F238E27FC236}">
                <a16:creationId xmlns:a16="http://schemas.microsoft.com/office/drawing/2014/main" id="{E0BAF0C8-BE7A-1630-C067-B3D85ED58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0" name="Rectangle 9">
            <a:extLst>
              <a:ext uri="{FF2B5EF4-FFF2-40B4-BE49-F238E27FC236}">
                <a16:creationId xmlns:a16="http://schemas.microsoft.com/office/drawing/2014/main" id="{832BC072-1582-8A46-3232-525012001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1" name="Rectangle 9">
            <a:extLst>
              <a:ext uri="{FF2B5EF4-FFF2-40B4-BE49-F238E27FC236}">
                <a16:creationId xmlns:a16="http://schemas.microsoft.com/office/drawing/2014/main" id="{A40B04E5-7781-868A-8F84-ACC0A2814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2" name="Rectangle 9">
            <a:extLst>
              <a:ext uri="{FF2B5EF4-FFF2-40B4-BE49-F238E27FC236}">
                <a16:creationId xmlns:a16="http://schemas.microsoft.com/office/drawing/2014/main" id="{6BBAE01E-9599-814C-46FE-377E66661D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3" name="Rectangle 9">
            <a:extLst>
              <a:ext uri="{FF2B5EF4-FFF2-40B4-BE49-F238E27FC236}">
                <a16:creationId xmlns:a16="http://schemas.microsoft.com/office/drawing/2014/main" id="{D5ABB08A-2850-6315-EED8-9B6E681BC9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4" name="Rectangle 9">
            <a:extLst>
              <a:ext uri="{FF2B5EF4-FFF2-40B4-BE49-F238E27FC236}">
                <a16:creationId xmlns:a16="http://schemas.microsoft.com/office/drawing/2014/main" id="{22BCB1FE-2921-8ECA-46D5-6E1918AB0E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5" name="Rectangle 9">
            <a:extLst>
              <a:ext uri="{FF2B5EF4-FFF2-40B4-BE49-F238E27FC236}">
                <a16:creationId xmlns:a16="http://schemas.microsoft.com/office/drawing/2014/main" id="{FCDB8826-64D5-0C02-3C2A-7E8936E0A6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6" name="Text Box 20">
            <a:extLst>
              <a:ext uri="{FF2B5EF4-FFF2-40B4-BE49-F238E27FC236}">
                <a16:creationId xmlns:a16="http://schemas.microsoft.com/office/drawing/2014/main" id="{0BC00B7D-581F-4D80-2E99-88D98DC365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107" name="Text Box 20">
            <a:extLst>
              <a:ext uri="{FF2B5EF4-FFF2-40B4-BE49-F238E27FC236}">
                <a16:creationId xmlns:a16="http://schemas.microsoft.com/office/drawing/2014/main" id="{54E78582-D1BF-1A8A-0E00-5D8E7024C4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108" name="Text Box 20">
            <a:extLst>
              <a:ext uri="{FF2B5EF4-FFF2-40B4-BE49-F238E27FC236}">
                <a16:creationId xmlns:a16="http://schemas.microsoft.com/office/drawing/2014/main" id="{4BE2B12B-7557-811B-D365-6B57FF7182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109" name="Text Box 20">
            <a:extLst>
              <a:ext uri="{FF2B5EF4-FFF2-40B4-BE49-F238E27FC236}">
                <a16:creationId xmlns:a16="http://schemas.microsoft.com/office/drawing/2014/main" id="{9B7500E5-28E9-04A8-8EDF-00313B040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110" name="Text Box 20">
            <a:extLst>
              <a:ext uri="{FF2B5EF4-FFF2-40B4-BE49-F238E27FC236}">
                <a16:creationId xmlns:a16="http://schemas.microsoft.com/office/drawing/2014/main" id="{EFB4B62A-A1A4-72FE-7039-3EAD7FE49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111" name="Text Box 20">
            <a:extLst>
              <a:ext uri="{FF2B5EF4-FFF2-40B4-BE49-F238E27FC236}">
                <a16:creationId xmlns:a16="http://schemas.microsoft.com/office/drawing/2014/main" id="{38F15715-2CD3-F7FD-1F12-F2D498A63B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112" name="Text Box 20">
            <a:extLst>
              <a:ext uri="{FF2B5EF4-FFF2-40B4-BE49-F238E27FC236}">
                <a16:creationId xmlns:a16="http://schemas.microsoft.com/office/drawing/2014/main" id="{C4F0AC5B-3CEF-0F99-9317-5DD7D004C3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113" name="Text Box 20">
            <a:extLst>
              <a:ext uri="{FF2B5EF4-FFF2-40B4-BE49-F238E27FC236}">
                <a16:creationId xmlns:a16="http://schemas.microsoft.com/office/drawing/2014/main" id="{D3F61752-60C5-AEF4-908A-77988BF8F8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114" name="Text Box 20">
            <a:extLst>
              <a:ext uri="{FF2B5EF4-FFF2-40B4-BE49-F238E27FC236}">
                <a16:creationId xmlns:a16="http://schemas.microsoft.com/office/drawing/2014/main" id="{AB036B75-690D-E937-21AA-E1E8CE3A51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7306563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115" name="Rectangle 9">
            <a:extLst>
              <a:ext uri="{FF2B5EF4-FFF2-40B4-BE49-F238E27FC236}">
                <a16:creationId xmlns:a16="http://schemas.microsoft.com/office/drawing/2014/main" id="{430B75CE-BEDD-6C2D-C849-2DBCC30469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8569569"/>
            <a:ext cx="6591469" cy="71369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 sz="1200" dirty="0"/>
          </a:p>
        </p:txBody>
      </p:sp>
      <p:sp>
        <p:nvSpPr>
          <p:cNvPr id="116" name="Text Box 20">
            <a:extLst>
              <a:ext uri="{FF2B5EF4-FFF2-40B4-BE49-F238E27FC236}">
                <a16:creationId xmlns:a16="http://schemas.microsoft.com/office/drawing/2014/main" id="{0DEE4032-8445-6B1C-CBDA-718E75E5E5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8264882"/>
            <a:ext cx="533671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Zusätzliche Beobachtungen und Kommentare zum Wirkungsfeld </a:t>
            </a:r>
            <a:r>
              <a:rPr lang="de-DE" sz="1200" dirty="0" err="1"/>
              <a:t>Intellektus</a:t>
            </a:r>
            <a:r>
              <a:rPr lang="de-DE" sz="1200" dirty="0"/>
              <a:t>:</a:t>
            </a:r>
          </a:p>
        </p:txBody>
      </p:sp>
      <p:sp>
        <p:nvSpPr>
          <p:cNvPr id="2" name="Text Box 6">
            <a:extLst>
              <a:ext uri="{FF2B5EF4-FFF2-40B4-BE49-F238E27FC236}">
                <a16:creationId xmlns:a16="http://schemas.microsoft.com/office/drawing/2014/main" id="{BC25893D-DC4A-A448-F52A-578D1C5229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112622"/>
            <a:ext cx="264814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000" dirty="0">
                <a:solidFill>
                  <a:schemeClr val="bg1"/>
                </a:solidFill>
              </a:rPr>
              <a:t>Name des Coachees</a:t>
            </a:r>
          </a:p>
        </p:txBody>
      </p:sp>
    </p:spTree>
    <p:extLst>
      <p:ext uri="{BB962C8B-B14F-4D97-AF65-F5344CB8AC3E}">
        <p14:creationId xmlns:p14="http://schemas.microsoft.com/office/powerpoint/2010/main" val="1900875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CB0F46-576E-FC73-26A8-935942CB94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9">
            <a:extLst>
              <a:ext uri="{FF2B5EF4-FFF2-40B4-BE49-F238E27FC236}">
                <a16:creationId xmlns:a16="http://schemas.microsoft.com/office/drawing/2014/main" id="{57DB235B-EE18-3C95-4D24-9236BD6B5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1552271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4" name="Text Box 20">
            <a:extLst>
              <a:ext uri="{FF2B5EF4-FFF2-40B4-BE49-F238E27FC236}">
                <a16:creationId xmlns:a16="http://schemas.microsoft.com/office/drawing/2014/main" id="{7057D67A-214A-A9BE-39AF-4CD383768E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669625"/>
            <a:ext cx="273299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16. Verwendet eine bildhafte Sprache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62542B51-0DBE-4EC7-EBAC-982C29E061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" name="Text Box 20">
            <a:extLst>
              <a:ext uri="{FF2B5EF4-FFF2-40B4-BE49-F238E27FC236}">
                <a16:creationId xmlns:a16="http://schemas.microsoft.com/office/drawing/2014/main" id="{1ACE6517-CE58-0E26-3378-5719135A40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B321462E-4892-AE07-5C6D-5DE71086FF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AA0994E-F830-D5D7-E8F2-7684E1A3DF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1BA49395-F960-51AD-BF4E-1B59B6CB8D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C3EA8E97-8E64-33ED-E8E4-DAAE7EB086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851A69E6-1152-5A23-6EB8-32D3727D4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33349568-EDB5-A11C-DF14-DE5F10B53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3FD79B47-1918-E2F7-C49C-2FB34F1DC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99666E30-6926-C8DF-FEE6-30F2582A15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401C6362-39A6-9573-32BA-764B848A93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1019307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8" name="Text Box 20">
            <a:extLst>
              <a:ext uri="{FF2B5EF4-FFF2-40B4-BE49-F238E27FC236}">
                <a16:creationId xmlns:a16="http://schemas.microsoft.com/office/drawing/2014/main" id="{AFBADDB7-FA32-04F8-D50F-BF6A76BFBD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19" name="Text Box 20">
            <a:extLst>
              <a:ext uri="{FF2B5EF4-FFF2-40B4-BE49-F238E27FC236}">
                <a16:creationId xmlns:a16="http://schemas.microsoft.com/office/drawing/2014/main" id="{EFA72A5B-9043-1460-72D1-6AFAF342CB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20" name="Text Box 20">
            <a:extLst>
              <a:ext uri="{FF2B5EF4-FFF2-40B4-BE49-F238E27FC236}">
                <a16:creationId xmlns:a16="http://schemas.microsoft.com/office/drawing/2014/main" id="{F052A82A-6738-D0C1-6125-40F927FFB2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21" name="Text Box 20">
            <a:extLst>
              <a:ext uri="{FF2B5EF4-FFF2-40B4-BE49-F238E27FC236}">
                <a16:creationId xmlns:a16="http://schemas.microsoft.com/office/drawing/2014/main" id="{3B843122-9379-B2C1-3DBA-B9CE913005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22" name="Text Box 20">
            <a:extLst>
              <a:ext uri="{FF2B5EF4-FFF2-40B4-BE49-F238E27FC236}">
                <a16:creationId xmlns:a16="http://schemas.microsoft.com/office/drawing/2014/main" id="{C75DCAB7-25AE-59ED-F012-875B96592D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23" name="Text Box 20">
            <a:extLst>
              <a:ext uri="{FF2B5EF4-FFF2-40B4-BE49-F238E27FC236}">
                <a16:creationId xmlns:a16="http://schemas.microsoft.com/office/drawing/2014/main" id="{4AB6D1C4-07BF-4E2D-2D85-4C4E9797EB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24" name="Text Box 20">
            <a:extLst>
              <a:ext uri="{FF2B5EF4-FFF2-40B4-BE49-F238E27FC236}">
                <a16:creationId xmlns:a16="http://schemas.microsoft.com/office/drawing/2014/main" id="{BF825AFC-4373-7C83-4CA3-1834B93BD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25" name="Text Box 20">
            <a:extLst>
              <a:ext uri="{FF2B5EF4-FFF2-40B4-BE49-F238E27FC236}">
                <a16:creationId xmlns:a16="http://schemas.microsoft.com/office/drawing/2014/main" id="{27B8D277-AFDC-C7AD-36D3-111006EF52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1235307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26" name="Text Box 20">
            <a:extLst>
              <a:ext uri="{FF2B5EF4-FFF2-40B4-BE49-F238E27FC236}">
                <a16:creationId xmlns:a16="http://schemas.microsoft.com/office/drawing/2014/main" id="{34D3670F-B6D1-017C-57BE-E00C67CB78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1235307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27" name="Rectangle 9">
            <a:extLst>
              <a:ext uri="{FF2B5EF4-FFF2-40B4-BE49-F238E27FC236}">
                <a16:creationId xmlns:a16="http://schemas.microsoft.com/office/drawing/2014/main" id="{D1A7D036-6BB4-1159-4BE2-D6B9A79EC1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3048393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28" name="Text Box 20">
            <a:extLst>
              <a:ext uri="{FF2B5EF4-FFF2-40B4-BE49-F238E27FC236}">
                <a16:creationId xmlns:a16="http://schemas.microsoft.com/office/drawing/2014/main" id="{9751AF9E-2AFB-0DB6-CCEF-AA607D1A80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2165747"/>
            <a:ext cx="365356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17. hat verständlich und überzeugend argumentiert</a:t>
            </a:r>
          </a:p>
        </p:txBody>
      </p:sp>
      <p:sp>
        <p:nvSpPr>
          <p:cNvPr id="29" name="Rectangle 9">
            <a:extLst>
              <a:ext uri="{FF2B5EF4-FFF2-40B4-BE49-F238E27FC236}">
                <a16:creationId xmlns:a16="http://schemas.microsoft.com/office/drawing/2014/main" id="{A1729CB6-EAA9-1C6D-AE50-E097450B6C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0" name="Text Box 20">
            <a:extLst>
              <a:ext uri="{FF2B5EF4-FFF2-40B4-BE49-F238E27FC236}">
                <a16:creationId xmlns:a16="http://schemas.microsoft.com/office/drawing/2014/main" id="{4EFA1F55-AB7F-7235-5EE1-D6BE99154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31" name="Rectangle 9">
            <a:extLst>
              <a:ext uri="{FF2B5EF4-FFF2-40B4-BE49-F238E27FC236}">
                <a16:creationId xmlns:a16="http://schemas.microsoft.com/office/drawing/2014/main" id="{D11EC398-382C-E682-431B-8BDAF7C0C7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2" name="Rectangle 9">
            <a:extLst>
              <a:ext uri="{FF2B5EF4-FFF2-40B4-BE49-F238E27FC236}">
                <a16:creationId xmlns:a16="http://schemas.microsoft.com/office/drawing/2014/main" id="{D4DE436C-EA24-687D-7ADC-88C390FA1C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3" name="Rectangle 9">
            <a:extLst>
              <a:ext uri="{FF2B5EF4-FFF2-40B4-BE49-F238E27FC236}">
                <a16:creationId xmlns:a16="http://schemas.microsoft.com/office/drawing/2014/main" id="{420B8E1F-8CF8-A036-962F-4944D4D6F5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4" name="Rectangle 9">
            <a:extLst>
              <a:ext uri="{FF2B5EF4-FFF2-40B4-BE49-F238E27FC236}">
                <a16:creationId xmlns:a16="http://schemas.microsoft.com/office/drawing/2014/main" id="{4C3AED40-5DDA-B0EB-2C85-3543541D03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5" name="Rectangle 9">
            <a:extLst>
              <a:ext uri="{FF2B5EF4-FFF2-40B4-BE49-F238E27FC236}">
                <a16:creationId xmlns:a16="http://schemas.microsoft.com/office/drawing/2014/main" id="{A5DD0E71-DE77-C2BA-DE87-2C234E3442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6" name="Rectangle 9">
            <a:extLst>
              <a:ext uri="{FF2B5EF4-FFF2-40B4-BE49-F238E27FC236}">
                <a16:creationId xmlns:a16="http://schemas.microsoft.com/office/drawing/2014/main" id="{47D46B92-4F66-69A0-0980-D2E465A923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7" name="Rectangle 9">
            <a:extLst>
              <a:ext uri="{FF2B5EF4-FFF2-40B4-BE49-F238E27FC236}">
                <a16:creationId xmlns:a16="http://schemas.microsoft.com/office/drawing/2014/main" id="{300349FD-DA6A-0110-9ADA-3DE194671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8" name="Rectangle 9">
            <a:extLst>
              <a:ext uri="{FF2B5EF4-FFF2-40B4-BE49-F238E27FC236}">
                <a16:creationId xmlns:a16="http://schemas.microsoft.com/office/drawing/2014/main" id="{079B2476-678D-3955-2383-D676F43B98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39" name="Rectangle 9">
            <a:extLst>
              <a:ext uri="{FF2B5EF4-FFF2-40B4-BE49-F238E27FC236}">
                <a16:creationId xmlns:a16="http://schemas.microsoft.com/office/drawing/2014/main" id="{A8432B79-2DBF-1070-FB5B-A8B1B2D7E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2515429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40" name="Text Box 20">
            <a:extLst>
              <a:ext uri="{FF2B5EF4-FFF2-40B4-BE49-F238E27FC236}">
                <a16:creationId xmlns:a16="http://schemas.microsoft.com/office/drawing/2014/main" id="{077AFF57-0039-72F9-E788-CF5590191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41" name="Text Box 20">
            <a:extLst>
              <a:ext uri="{FF2B5EF4-FFF2-40B4-BE49-F238E27FC236}">
                <a16:creationId xmlns:a16="http://schemas.microsoft.com/office/drawing/2014/main" id="{06C17A96-0294-B54D-83C6-48CB8E7830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42" name="Text Box 20">
            <a:extLst>
              <a:ext uri="{FF2B5EF4-FFF2-40B4-BE49-F238E27FC236}">
                <a16:creationId xmlns:a16="http://schemas.microsoft.com/office/drawing/2014/main" id="{19DC1080-CD3E-CFF9-B993-54A3F30F2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43" name="Text Box 20">
            <a:extLst>
              <a:ext uri="{FF2B5EF4-FFF2-40B4-BE49-F238E27FC236}">
                <a16:creationId xmlns:a16="http://schemas.microsoft.com/office/drawing/2014/main" id="{BB53A438-92C0-EE46-E78A-1EFE5FE33B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44" name="Text Box 20">
            <a:extLst>
              <a:ext uri="{FF2B5EF4-FFF2-40B4-BE49-F238E27FC236}">
                <a16:creationId xmlns:a16="http://schemas.microsoft.com/office/drawing/2014/main" id="{D66F7F4F-A25A-00F0-0F1F-5CC663F7C3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45" name="Text Box 20">
            <a:extLst>
              <a:ext uri="{FF2B5EF4-FFF2-40B4-BE49-F238E27FC236}">
                <a16:creationId xmlns:a16="http://schemas.microsoft.com/office/drawing/2014/main" id="{8EC2F5DA-803A-BCC5-0E2F-4D53FD84D1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46" name="Text Box 20">
            <a:extLst>
              <a:ext uri="{FF2B5EF4-FFF2-40B4-BE49-F238E27FC236}">
                <a16:creationId xmlns:a16="http://schemas.microsoft.com/office/drawing/2014/main" id="{7431749E-7871-FC09-FE6E-F31628182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47" name="Text Box 20">
            <a:extLst>
              <a:ext uri="{FF2B5EF4-FFF2-40B4-BE49-F238E27FC236}">
                <a16:creationId xmlns:a16="http://schemas.microsoft.com/office/drawing/2014/main" id="{E264D2CC-4AA4-3F06-DDB2-1CE40E0DE8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2731429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48" name="Text Box 20">
            <a:extLst>
              <a:ext uri="{FF2B5EF4-FFF2-40B4-BE49-F238E27FC236}">
                <a16:creationId xmlns:a16="http://schemas.microsoft.com/office/drawing/2014/main" id="{5665A48E-23BC-E249-CF58-4BEA2532D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2731429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49" name="Rectangle 9">
            <a:extLst>
              <a:ext uri="{FF2B5EF4-FFF2-40B4-BE49-F238E27FC236}">
                <a16:creationId xmlns:a16="http://schemas.microsoft.com/office/drawing/2014/main" id="{004836CC-8A6F-F4BF-16F6-3A36F25AC6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4579127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50" name="Text Box 20">
            <a:extLst>
              <a:ext uri="{FF2B5EF4-FFF2-40B4-BE49-F238E27FC236}">
                <a16:creationId xmlns:a16="http://schemas.microsoft.com/office/drawing/2014/main" id="{F4118A6E-C999-AAC6-E589-5F7534CAF9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3696481"/>
            <a:ext cx="374814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18. Hat eine gut wahrnehmbare angenehme Stimme</a:t>
            </a:r>
          </a:p>
        </p:txBody>
      </p:sp>
      <p:sp>
        <p:nvSpPr>
          <p:cNvPr id="51" name="Rectangle 9">
            <a:extLst>
              <a:ext uri="{FF2B5EF4-FFF2-40B4-BE49-F238E27FC236}">
                <a16:creationId xmlns:a16="http://schemas.microsoft.com/office/drawing/2014/main" id="{C26B617C-3511-5CEB-2678-AF290D4540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2" name="Text Box 20">
            <a:extLst>
              <a:ext uri="{FF2B5EF4-FFF2-40B4-BE49-F238E27FC236}">
                <a16:creationId xmlns:a16="http://schemas.microsoft.com/office/drawing/2014/main" id="{5B20FF27-9BFF-79F5-790D-8DA508CE3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53" name="Rectangle 9">
            <a:extLst>
              <a:ext uri="{FF2B5EF4-FFF2-40B4-BE49-F238E27FC236}">
                <a16:creationId xmlns:a16="http://schemas.microsoft.com/office/drawing/2014/main" id="{47F5C4F5-FF55-B62C-285F-BE1AB1DFA6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4" name="Rectangle 9">
            <a:extLst>
              <a:ext uri="{FF2B5EF4-FFF2-40B4-BE49-F238E27FC236}">
                <a16:creationId xmlns:a16="http://schemas.microsoft.com/office/drawing/2014/main" id="{E005246E-88C6-049E-9F5F-CC08B5A228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5" name="Rectangle 9">
            <a:extLst>
              <a:ext uri="{FF2B5EF4-FFF2-40B4-BE49-F238E27FC236}">
                <a16:creationId xmlns:a16="http://schemas.microsoft.com/office/drawing/2014/main" id="{75262EA5-62AA-E555-96BB-0E2FB9EACB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6" name="Rectangle 9">
            <a:extLst>
              <a:ext uri="{FF2B5EF4-FFF2-40B4-BE49-F238E27FC236}">
                <a16:creationId xmlns:a16="http://schemas.microsoft.com/office/drawing/2014/main" id="{D23048B2-BCBC-6553-77C9-4D0A1C1166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7" name="Rectangle 9">
            <a:extLst>
              <a:ext uri="{FF2B5EF4-FFF2-40B4-BE49-F238E27FC236}">
                <a16:creationId xmlns:a16="http://schemas.microsoft.com/office/drawing/2014/main" id="{5A23305A-CE9D-7FB5-9DA0-4236DC7E5F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8" name="Rectangle 9">
            <a:extLst>
              <a:ext uri="{FF2B5EF4-FFF2-40B4-BE49-F238E27FC236}">
                <a16:creationId xmlns:a16="http://schemas.microsoft.com/office/drawing/2014/main" id="{28904036-B489-5848-F3B0-9577F8F831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59" name="Rectangle 9">
            <a:extLst>
              <a:ext uri="{FF2B5EF4-FFF2-40B4-BE49-F238E27FC236}">
                <a16:creationId xmlns:a16="http://schemas.microsoft.com/office/drawing/2014/main" id="{4D25ACEB-00DD-4DF5-C6CA-59FBD516BA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0" name="Rectangle 9">
            <a:extLst>
              <a:ext uri="{FF2B5EF4-FFF2-40B4-BE49-F238E27FC236}">
                <a16:creationId xmlns:a16="http://schemas.microsoft.com/office/drawing/2014/main" id="{5982A6F9-AD58-85AB-7A76-D374DA1F6A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1" name="Rectangle 9">
            <a:extLst>
              <a:ext uri="{FF2B5EF4-FFF2-40B4-BE49-F238E27FC236}">
                <a16:creationId xmlns:a16="http://schemas.microsoft.com/office/drawing/2014/main" id="{940343DF-0E4E-7A9F-452B-2F91D5E617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40461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62" name="Text Box 20">
            <a:extLst>
              <a:ext uri="{FF2B5EF4-FFF2-40B4-BE49-F238E27FC236}">
                <a16:creationId xmlns:a16="http://schemas.microsoft.com/office/drawing/2014/main" id="{D6C9E684-0537-255F-5113-EBC2DF063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63" name="Text Box 20">
            <a:extLst>
              <a:ext uri="{FF2B5EF4-FFF2-40B4-BE49-F238E27FC236}">
                <a16:creationId xmlns:a16="http://schemas.microsoft.com/office/drawing/2014/main" id="{079A121C-E4C7-E2DF-ECB8-6FBD820EC5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64" name="Text Box 20">
            <a:extLst>
              <a:ext uri="{FF2B5EF4-FFF2-40B4-BE49-F238E27FC236}">
                <a16:creationId xmlns:a16="http://schemas.microsoft.com/office/drawing/2014/main" id="{FC4BA6A4-6433-257D-084F-FA05422658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65" name="Text Box 20">
            <a:extLst>
              <a:ext uri="{FF2B5EF4-FFF2-40B4-BE49-F238E27FC236}">
                <a16:creationId xmlns:a16="http://schemas.microsoft.com/office/drawing/2014/main" id="{573337E1-B76C-A2AA-E9F9-C314169A8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66" name="Text Box 20">
            <a:extLst>
              <a:ext uri="{FF2B5EF4-FFF2-40B4-BE49-F238E27FC236}">
                <a16:creationId xmlns:a16="http://schemas.microsoft.com/office/drawing/2014/main" id="{EE361457-F873-EBE8-65F7-3DAB91EA08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67" name="Text Box 20">
            <a:extLst>
              <a:ext uri="{FF2B5EF4-FFF2-40B4-BE49-F238E27FC236}">
                <a16:creationId xmlns:a16="http://schemas.microsoft.com/office/drawing/2014/main" id="{A477E8EB-213A-C444-6DFA-F0644EDCCC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68" name="Text Box 20">
            <a:extLst>
              <a:ext uri="{FF2B5EF4-FFF2-40B4-BE49-F238E27FC236}">
                <a16:creationId xmlns:a16="http://schemas.microsoft.com/office/drawing/2014/main" id="{C30B687E-CE64-9E31-4339-A5D468C03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69" name="Text Box 20">
            <a:extLst>
              <a:ext uri="{FF2B5EF4-FFF2-40B4-BE49-F238E27FC236}">
                <a16:creationId xmlns:a16="http://schemas.microsoft.com/office/drawing/2014/main" id="{C4DBFFB9-DE51-F058-7BE1-5EED283EC0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42621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70" name="Text Box 20">
            <a:extLst>
              <a:ext uri="{FF2B5EF4-FFF2-40B4-BE49-F238E27FC236}">
                <a16:creationId xmlns:a16="http://schemas.microsoft.com/office/drawing/2014/main" id="{D4FD754E-2702-83D1-D642-C4FD97766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4262163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71" name="Rectangle 9">
            <a:extLst>
              <a:ext uri="{FF2B5EF4-FFF2-40B4-BE49-F238E27FC236}">
                <a16:creationId xmlns:a16="http://schemas.microsoft.com/office/drawing/2014/main" id="{287C07A5-394F-9ED6-4A61-CB595840FB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6110160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72" name="Text Box 20">
            <a:extLst>
              <a:ext uri="{FF2B5EF4-FFF2-40B4-BE49-F238E27FC236}">
                <a16:creationId xmlns:a16="http://schemas.microsoft.com/office/drawing/2014/main" id="{64393A31-C977-3813-A48C-F71318CA1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5227514"/>
            <a:ext cx="251177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19. Hat eine deutliche Aussprache</a:t>
            </a:r>
          </a:p>
        </p:txBody>
      </p:sp>
      <p:sp>
        <p:nvSpPr>
          <p:cNvPr id="73" name="Rectangle 9">
            <a:extLst>
              <a:ext uri="{FF2B5EF4-FFF2-40B4-BE49-F238E27FC236}">
                <a16:creationId xmlns:a16="http://schemas.microsoft.com/office/drawing/2014/main" id="{CFCD3CD0-994E-8BB3-FB11-413FE58B3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74" name="Text Box 20">
            <a:extLst>
              <a:ext uri="{FF2B5EF4-FFF2-40B4-BE49-F238E27FC236}">
                <a16:creationId xmlns:a16="http://schemas.microsoft.com/office/drawing/2014/main" id="{3191494C-A163-453F-DB76-C90E4B518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75" name="Rectangle 9">
            <a:extLst>
              <a:ext uri="{FF2B5EF4-FFF2-40B4-BE49-F238E27FC236}">
                <a16:creationId xmlns:a16="http://schemas.microsoft.com/office/drawing/2014/main" id="{1B5FE7FB-48D8-56E8-C034-12335F9D51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76" name="Rectangle 9">
            <a:extLst>
              <a:ext uri="{FF2B5EF4-FFF2-40B4-BE49-F238E27FC236}">
                <a16:creationId xmlns:a16="http://schemas.microsoft.com/office/drawing/2014/main" id="{824E3335-BD7E-A37D-92D3-34D386767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77" name="Rectangle 9">
            <a:extLst>
              <a:ext uri="{FF2B5EF4-FFF2-40B4-BE49-F238E27FC236}">
                <a16:creationId xmlns:a16="http://schemas.microsoft.com/office/drawing/2014/main" id="{E276F2DE-9640-E1B4-7873-5676233EB1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78" name="Rectangle 9">
            <a:extLst>
              <a:ext uri="{FF2B5EF4-FFF2-40B4-BE49-F238E27FC236}">
                <a16:creationId xmlns:a16="http://schemas.microsoft.com/office/drawing/2014/main" id="{B35C8CC2-3E6F-A9ED-8656-A7C5070464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79" name="Rectangle 9">
            <a:extLst>
              <a:ext uri="{FF2B5EF4-FFF2-40B4-BE49-F238E27FC236}">
                <a16:creationId xmlns:a16="http://schemas.microsoft.com/office/drawing/2014/main" id="{8CCD5B00-869C-2334-AD1B-E655EC4B43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0" name="Rectangle 9">
            <a:extLst>
              <a:ext uri="{FF2B5EF4-FFF2-40B4-BE49-F238E27FC236}">
                <a16:creationId xmlns:a16="http://schemas.microsoft.com/office/drawing/2014/main" id="{5716E655-6DBF-E01D-3D2C-041EA322C9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1" name="Rectangle 9">
            <a:extLst>
              <a:ext uri="{FF2B5EF4-FFF2-40B4-BE49-F238E27FC236}">
                <a16:creationId xmlns:a16="http://schemas.microsoft.com/office/drawing/2014/main" id="{73E1C1F7-0D5D-A359-376B-60C37D07AE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2" name="Rectangle 9">
            <a:extLst>
              <a:ext uri="{FF2B5EF4-FFF2-40B4-BE49-F238E27FC236}">
                <a16:creationId xmlns:a16="http://schemas.microsoft.com/office/drawing/2014/main" id="{8AE6CF38-383E-62F7-42F5-37E6D5B03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3" name="Rectangle 9">
            <a:extLst>
              <a:ext uri="{FF2B5EF4-FFF2-40B4-BE49-F238E27FC236}">
                <a16:creationId xmlns:a16="http://schemas.microsoft.com/office/drawing/2014/main" id="{289AD602-B82E-168A-508F-A69CB947EB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5577196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84" name="Text Box 20">
            <a:extLst>
              <a:ext uri="{FF2B5EF4-FFF2-40B4-BE49-F238E27FC236}">
                <a16:creationId xmlns:a16="http://schemas.microsoft.com/office/drawing/2014/main" id="{3523407D-E651-8E9A-7738-CDE8903486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85" name="Text Box 20">
            <a:extLst>
              <a:ext uri="{FF2B5EF4-FFF2-40B4-BE49-F238E27FC236}">
                <a16:creationId xmlns:a16="http://schemas.microsoft.com/office/drawing/2014/main" id="{8853E1DA-34FA-693F-A483-C1A2456022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86" name="Text Box 20">
            <a:extLst>
              <a:ext uri="{FF2B5EF4-FFF2-40B4-BE49-F238E27FC236}">
                <a16:creationId xmlns:a16="http://schemas.microsoft.com/office/drawing/2014/main" id="{DE875CE2-F126-7900-DFA9-A5EDCCD108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87" name="Text Box 20">
            <a:extLst>
              <a:ext uri="{FF2B5EF4-FFF2-40B4-BE49-F238E27FC236}">
                <a16:creationId xmlns:a16="http://schemas.microsoft.com/office/drawing/2014/main" id="{456B11A1-6019-1823-AAB7-8DA02631F3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88" name="Text Box 20">
            <a:extLst>
              <a:ext uri="{FF2B5EF4-FFF2-40B4-BE49-F238E27FC236}">
                <a16:creationId xmlns:a16="http://schemas.microsoft.com/office/drawing/2014/main" id="{83C785C3-E632-C06D-6B13-03B9DCC65A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89" name="Text Box 20">
            <a:extLst>
              <a:ext uri="{FF2B5EF4-FFF2-40B4-BE49-F238E27FC236}">
                <a16:creationId xmlns:a16="http://schemas.microsoft.com/office/drawing/2014/main" id="{7C26DFCE-6DE6-6F80-F33A-7F5D36FC0E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90" name="Text Box 20">
            <a:extLst>
              <a:ext uri="{FF2B5EF4-FFF2-40B4-BE49-F238E27FC236}">
                <a16:creationId xmlns:a16="http://schemas.microsoft.com/office/drawing/2014/main" id="{774EA92D-0414-70FA-0907-BBC81149F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91" name="Text Box 20">
            <a:extLst>
              <a:ext uri="{FF2B5EF4-FFF2-40B4-BE49-F238E27FC236}">
                <a16:creationId xmlns:a16="http://schemas.microsoft.com/office/drawing/2014/main" id="{D220A60A-C195-FCF9-321C-0F7000602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5793196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92" name="Text Box 20">
            <a:extLst>
              <a:ext uri="{FF2B5EF4-FFF2-40B4-BE49-F238E27FC236}">
                <a16:creationId xmlns:a16="http://schemas.microsoft.com/office/drawing/2014/main" id="{20490577-1863-36AE-8C2C-7DBF3AE4C5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5793196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93" name="Rectangle 9">
            <a:extLst>
              <a:ext uri="{FF2B5EF4-FFF2-40B4-BE49-F238E27FC236}">
                <a16:creationId xmlns:a16="http://schemas.microsoft.com/office/drawing/2014/main" id="{F4E56B5F-D2BE-DE95-B6F8-95DB1AF22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7623527"/>
            <a:ext cx="6591469" cy="54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200" dirty="0"/>
              <a:t>Beispiel:</a:t>
            </a:r>
          </a:p>
        </p:txBody>
      </p:sp>
      <p:sp>
        <p:nvSpPr>
          <p:cNvPr id="94" name="Text Box 20">
            <a:extLst>
              <a:ext uri="{FF2B5EF4-FFF2-40B4-BE49-F238E27FC236}">
                <a16:creationId xmlns:a16="http://schemas.microsoft.com/office/drawing/2014/main" id="{F0D0E718-6C21-D608-F7DF-47100CFC9E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6740881"/>
            <a:ext cx="329128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20. hat das Gespräch durch Fragen gesteuert</a:t>
            </a:r>
          </a:p>
        </p:txBody>
      </p:sp>
      <p:sp>
        <p:nvSpPr>
          <p:cNvPr id="95" name="Rectangle 9">
            <a:extLst>
              <a:ext uri="{FF2B5EF4-FFF2-40B4-BE49-F238E27FC236}">
                <a16:creationId xmlns:a16="http://schemas.microsoft.com/office/drawing/2014/main" id="{29F98BA8-3C50-F717-5C17-041F1A2954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90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96" name="Text Box 20">
            <a:extLst>
              <a:ext uri="{FF2B5EF4-FFF2-40B4-BE49-F238E27FC236}">
                <a16:creationId xmlns:a16="http://schemas.microsoft.com/office/drawing/2014/main" id="{1A1CF4B6-F6C6-7044-5915-C519C52DDE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172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</a:t>
            </a:r>
          </a:p>
        </p:txBody>
      </p:sp>
      <p:sp>
        <p:nvSpPr>
          <p:cNvPr id="97" name="Rectangle 9">
            <a:extLst>
              <a:ext uri="{FF2B5EF4-FFF2-40B4-BE49-F238E27FC236}">
                <a16:creationId xmlns:a16="http://schemas.microsoft.com/office/drawing/2014/main" id="{F2953ED0-3654-02FA-34D9-BDE1906A81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234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98" name="Rectangle 9">
            <a:extLst>
              <a:ext uri="{FF2B5EF4-FFF2-40B4-BE49-F238E27FC236}">
                <a16:creationId xmlns:a16="http://schemas.microsoft.com/office/drawing/2014/main" id="{8D3260C8-4CD0-46E8-0431-34EAD5ECE6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578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99" name="Rectangle 9">
            <a:extLst>
              <a:ext uri="{FF2B5EF4-FFF2-40B4-BE49-F238E27FC236}">
                <a16:creationId xmlns:a16="http://schemas.microsoft.com/office/drawing/2014/main" id="{989BCA12-9BA9-ABEE-70DD-88AEC8A578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0922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0" name="Rectangle 9">
            <a:extLst>
              <a:ext uri="{FF2B5EF4-FFF2-40B4-BE49-F238E27FC236}">
                <a16:creationId xmlns:a16="http://schemas.microsoft.com/office/drawing/2014/main" id="{34725B72-5E40-1215-A172-88177809E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267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1" name="Rectangle 9">
            <a:extLst>
              <a:ext uri="{FF2B5EF4-FFF2-40B4-BE49-F238E27FC236}">
                <a16:creationId xmlns:a16="http://schemas.microsoft.com/office/drawing/2014/main" id="{1EF37F86-4414-D29D-D708-D166796FE2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11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2" name="Rectangle 9">
            <a:extLst>
              <a:ext uri="{FF2B5EF4-FFF2-40B4-BE49-F238E27FC236}">
                <a16:creationId xmlns:a16="http://schemas.microsoft.com/office/drawing/2014/main" id="{6ECD487B-6749-33EF-81D7-7687E16023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55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3" name="Rectangle 9">
            <a:extLst>
              <a:ext uri="{FF2B5EF4-FFF2-40B4-BE49-F238E27FC236}">
                <a16:creationId xmlns:a16="http://schemas.microsoft.com/office/drawing/2014/main" id="{099A4717-8F62-B4C3-CCEA-876FE3E2D0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2299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4" name="Rectangle 9">
            <a:extLst>
              <a:ext uri="{FF2B5EF4-FFF2-40B4-BE49-F238E27FC236}">
                <a16:creationId xmlns:a16="http://schemas.microsoft.com/office/drawing/2014/main" id="{02F5A431-61ED-F574-2449-CAE681C3F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2644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5" name="Rectangle 9">
            <a:extLst>
              <a:ext uri="{FF2B5EF4-FFF2-40B4-BE49-F238E27FC236}">
                <a16:creationId xmlns:a16="http://schemas.microsoft.com/office/drawing/2014/main" id="{A3D7019B-8D7D-453D-42B9-3737200517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988" y="7090563"/>
            <a:ext cx="269627" cy="216000"/>
          </a:xfrm>
          <a:prstGeom prst="rect">
            <a:avLst/>
          </a:prstGeom>
          <a:solidFill>
            <a:srgbClr val="EEEEE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 fontScale="40000" lnSpcReduction="20000"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6" name="Text Box 20">
            <a:extLst>
              <a:ext uri="{FF2B5EF4-FFF2-40B4-BE49-F238E27FC236}">
                <a16:creationId xmlns:a16="http://schemas.microsoft.com/office/drawing/2014/main" id="{CA525552-BBB6-CBC8-2AFD-41BCEE3F33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517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2</a:t>
            </a:r>
          </a:p>
        </p:txBody>
      </p:sp>
      <p:sp>
        <p:nvSpPr>
          <p:cNvPr id="107" name="Text Box 20">
            <a:extLst>
              <a:ext uri="{FF2B5EF4-FFF2-40B4-BE49-F238E27FC236}">
                <a16:creationId xmlns:a16="http://schemas.microsoft.com/office/drawing/2014/main" id="{7643CBA5-31F5-E2AF-6B88-242CF1E9B2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861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3</a:t>
            </a:r>
          </a:p>
        </p:txBody>
      </p:sp>
      <p:sp>
        <p:nvSpPr>
          <p:cNvPr id="108" name="Text Box 20">
            <a:extLst>
              <a:ext uri="{FF2B5EF4-FFF2-40B4-BE49-F238E27FC236}">
                <a16:creationId xmlns:a16="http://schemas.microsoft.com/office/drawing/2014/main" id="{D04B0F66-18A5-E616-707F-004833220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205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4</a:t>
            </a:r>
          </a:p>
        </p:txBody>
      </p:sp>
      <p:sp>
        <p:nvSpPr>
          <p:cNvPr id="109" name="Text Box 20">
            <a:extLst>
              <a:ext uri="{FF2B5EF4-FFF2-40B4-BE49-F238E27FC236}">
                <a16:creationId xmlns:a16="http://schemas.microsoft.com/office/drawing/2014/main" id="{3345F94B-B66D-9C92-5D87-429FD7E517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550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5</a:t>
            </a:r>
          </a:p>
        </p:txBody>
      </p:sp>
      <p:sp>
        <p:nvSpPr>
          <p:cNvPr id="110" name="Text Box 20">
            <a:extLst>
              <a:ext uri="{FF2B5EF4-FFF2-40B4-BE49-F238E27FC236}">
                <a16:creationId xmlns:a16="http://schemas.microsoft.com/office/drawing/2014/main" id="{30129851-362E-C023-9E30-FE747BE9B9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894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6</a:t>
            </a:r>
          </a:p>
        </p:txBody>
      </p:sp>
      <p:sp>
        <p:nvSpPr>
          <p:cNvPr id="111" name="Text Box 20">
            <a:extLst>
              <a:ext uri="{FF2B5EF4-FFF2-40B4-BE49-F238E27FC236}">
                <a16:creationId xmlns:a16="http://schemas.microsoft.com/office/drawing/2014/main" id="{8E33538D-76C7-0DE9-D9DC-AB85DE92DC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1238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7</a:t>
            </a:r>
          </a:p>
        </p:txBody>
      </p:sp>
      <p:sp>
        <p:nvSpPr>
          <p:cNvPr id="112" name="Text Box 20">
            <a:extLst>
              <a:ext uri="{FF2B5EF4-FFF2-40B4-BE49-F238E27FC236}">
                <a16:creationId xmlns:a16="http://schemas.microsoft.com/office/drawing/2014/main" id="{8C59C40C-A93D-F1DC-9D2B-31861BF6F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583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8</a:t>
            </a:r>
          </a:p>
        </p:txBody>
      </p:sp>
      <p:sp>
        <p:nvSpPr>
          <p:cNvPr id="113" name="Text Box 20">
            <a:extLst>
              <a:ext uri="{FF2B5EF4-FFF2-40B4-BE49-F238E27FC236}">
                <a16:creationId xmlns:a16="http://schemas.microsoft.com/office/drawing/2014/main" id="{BC153FED-0A67-648D-3FB7-C2290B8D2E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927" y="7306563"/>
            <a:ext cx="26962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9</a:t>
            </a:r>
          </a:p>
        </p:txBody>
      </p:sp>
      <p:sp>
        <p:nvSpPr>
          <p:cNvPr id="114" name="Text Box 20">
            <a:extLst>
              <a:ext uri="{FF2B5EF4-FFF2-40B4-BE49-F238E27FC236}">
                <a16:creationId xmlns:a16="http://schemas.microsoft.com/office/drawing/2014/main" id="{5334DCD1-1630-6565-3761-099E183866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2516" y="7306563"/>
            <a:ext cx="35458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10</a:t>
            </a:r>
          </a:p>
        </p:txBody>
      </p:sp>
      <p:sp>
        <p:nvSpPr>
          <p:cNvPr id="115" name="Rectangle 9">
            <a:extLst>
              <a:ext uri="{FF2B5EF4-FFF2-40B4-BE49-F238E27FC236}">
                <a16:creationId xmlns:a16="http://schemas.microsoft.com/office/drawing/2014/main" id="{B38DE464-F3C1-D00A-68D7-700EC64706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2" y="8569569"/>
            <a:ext cx="6591469" cy="71369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de-DE" altLang="de-DE" sz="1200" dirty="0"/>
          </a:p>
        </p:txBody>
      </p:sp>
      <p:sp>
        <p:nvSpPr>
          <p:cNvPr id="116" name="Text Box 20">
            <a:extLst>
              <a:ext uri="{FF2B5EF4-FFF2-40B4-BE49-F238E27FC236}">
                <a16:creationId xmlns:a16="http://schemas.microsoft.com/office/drawing/2014/main" id="{29721451-4DC9-53BB-B543-F8DB28525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8264882"/>
            <a:ext cx="510428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sz="1200" dirty="0"/>
              <a:t>Zusätzliche Beobachtungen und Kommentare zum Wirkungsfeld Lingua:</a:t>
            </a:r>
          </a:p>
        </p:txBody>
      </p:sp>
      <p:sp>
        <p:nvSpPr>
          <p:cNvPr id="2" name="Text Box 6">
            <a:extLst>
              <a:ext uri="{FF2B5EF4-FFF2-40B4-BE49-F238E27FC236}">
                <a16:creationId xmlns:a16="http://schemas.microsoft.com/office/drawing/2014/main" id="{38E57828-96F7-8F4D-943E-FB77DBBFE6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84" y="112622"/>
            <a:ext cx="264814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de-DE" altLang="de-DE" sz="1000" dirty="0">
                <a:solidFill>
                  <a:schemeClr val="bg1"/>
                </a:solidFill>
              </a:rPr>
              <a:t>Name des Coachees</a:t>
            </a:r>
          </a:p>
        </p:txBody>
      </p:sp>
    </p:spTree>
    <p:extLst>
      <p:ext uri="{BB962C8B-B14F-4D97-AF65-F5344CB8AC3E}">
        <p14:creationId xmlns:p14="http://schemas.microsoft.com/office/powerpoint/2010/main" val="993121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447</Words>
  <Application>Microsoft Macintosh PowerPoint</Application>
  <PresentationFormat>A4-Papier (210 x 297 mm)</PresentationFormat>
  <Paragraphs>248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Abadi</vt:lpstr>
      <vt:lpstr>Arial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Microsoft Office User</cp:lastModifiedBy>
  <cp:revision>4</cp:revision>
  <dcterms:created xsi:type="dcterms:W3CDTF">2025-09-11T08:09:09Z</dcterms:created>
  <dcterms:modified xsi:type="dcterms:W3CDTF">2025-09-19T08:14:18Z</dcterms:modified>
</cp:coreProperties>
</file>