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</p:sldIdLst>
  <p:sldSz cx="6858000" cy="9144000" type="screen4x3"/>
  <p:notesSz cx="6858000" cy="9144000"/>
  <p:defaultTextStyle>
    <a:defPPr>
      <a:defRPr lang="de-DE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6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161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97"/>
    <p:restoredTop sz="94658"/>
  </p:normalViewPr>
  <p:slideViewPr>
    <p:cSldViewPr snapToGrid="0" snapToObjects="1" showGuides="1">
      <p:cViewPr varScale="1">
        <p:scale>
          <a:sx n="80" d="100"/>
          <a:sy n="80" d="100"/>
        </p:scale>
        <p:origin x="3960" y="480"/>
      </p:cViewPr>
      <p:guideLst>
        <p:guide orient="horz" pos="386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CC361E11-30BB-7727-E896-C5B17F30FF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30C22B1-30FA-02D0-E2AF-BEE714AB4FB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531B15F7-2F53-1647-8EC1-71035737B26B}" type="datetimeFigureOut">
              <a:rPr lang="de-DE"/>
              <a:pPr>
                <a:defRPr/>
              </a:pPr>
              <a:t>19.09.25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67537BBF-B2A7-98BF-A975-8D838F04A1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D26C4B49-D398-0D00-9074-25001A1882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Mastertextformat bearbeiten
Zweite Ebene
Dritte Ebene
Vierte Ebene
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DAF0FE6-C056-6FFE-A463-39DCAE5383B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3C8A028-8D64-4113-8252-6C17686B57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BF5B94-C01C-4045-B6EE-889CB0D48E0F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lienbildplatzhalter 1">
            <a:extLst>
              <a:ext uri="{FF2B5EF4-FFF2-40B4-BE49-F238E27FC236}">
                <a16:creationId xmlns:a16="http://schemas.microsoft.com/office/drawing/2014/main" id="{8896A895-11E3-9AF0-EE31-DE24E56037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2" name="Notizenplatzhalter 2">
            <a:extLst>
              <a:ext uri="{FF2B5EF4-FFF2-40B4-BE49-F238E27FC236}">
                <a16:creationId xmlns:a16="http://schemas.microsoft.com/office/drawing/2014/main" id="{FE387DFC-0A1F-946D-6AED-1CD71040D2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DE" altLang="de-DE"/>
          </a:p>
        </p:txBody>
      </p:sp>
      <p:sp>
        <p:nvSpPr>
          <p:cNvPr id="35843" name="Foliennummernplatzhalter 3">
            <a:extLst>
              <a:ext uri="{FF2B5EF4-FFF2-40B4-BE49-F238E27FC236}">
                <a16:creationId xmlns:a16="http://schemas.microsoft.com/office/drawing/2014/main" id="{EEF6551B-4CA8-5635-2E08-ACA89E880D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D68C35B-6F52-A344-857F-AA816FABB30A}" type="slidenum">
              <a:rPr lang="de-DE" altLang="de-DE"/>
              <a:pPr/>
              <a:t>1</a:t>
            </a:fld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66762785-47BE-91E2-0FE8-8D57DFD3C80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152775"/>
            <a:ext cx="381000" cy="2849563"/>
          </a:xfrm>
          <a:prstGeom prst="rect">
            <a:avLst/>
          </a:prstGeom>
          <a:solidFill>
            <a:srgbClr val="FFA200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de-DE" alt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E82078B-24E1-17AF-C7BD-196C0332DFF1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329531" y="4345781"/>
            <a:ext cx="30305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de-DE" altLang="de-DE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CREATING MORE AUTHENTIC SMILES</a:t>
            </a:r>
          </a:p>
        </p:txBody>
      </p:sp>
      <p:pic>
        <p:nvPicPr>
          <p:cNvPr id="11" name="Grafik 4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548897ED-3126-8A07-06F7-5D2314A212D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6288" y="203200"/>
            <a:ext cx="73977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12">
            <a:extLst>
              <a:ext uri="{FF2B5EF4-FFF2-40B4-BE49-F238E27FC236}">
                <a16:creationId xmlns:a16="http://schemas.microsoft.com/office/drawing/2014/main" id="{27C03093-258A-708C-09C1-B4C728889E8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3343" y="8682335"/>
            <a:ext cx="6691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de-DE" altLang="de-DE" sz="800" dirty="0">
                <a:solidFill>
                  <a:srgbClr val="7F7F7F"/>
                </a:solidFill>
                <a:latin typeface="Helvetica Neue" panose="02000503000000020004" pitchFamily="2" charset="0"/>
              </a:rPr>
              <a:t>SCIL Profile • Kommunikations- Diagnostik und -Trainings • ein Service der </a:t>
            </a:r>
            <a:r>
              <a:rPr lang="de-DE" altLang="de-DE" sz="800" dirty="0" err="1">
                <a:solidFill>
                  <a:srgbClr val="7F7F7F"/>
                </a:solidFill>
                <a:latin typeface="Helvetica Neue" panose="02000503000000020004" pitchFamily="2" charset="0"/>
              </a:rPr>
              <a:t>Bornhäußer</a:t>
            </a:r>
            <a:r>
              <a:rPr lang="de-DE" altLang="de-DE" sz="800" dirty="0">
                <a:solidFill>
                  <a:srgbClr val="7F7F7F"/>
                </a:solidFill>
                <a:latin typeface="Helvetica Neue" panose="02000503000000020004" pitchFamily="2" charset="0"/>
              </a:rPr>
              <a:t> &amp; Friends GmbH • 10719 Berlin • Kurfürstendamm 11</a:t>
            </a:r>
            <a:br>
              <a:rPr lang="de-DE" altLang="de-DE" sz="800" dirty="0">
                <a:solidFill>
                  <a:srgbClr val="7F7F7F"/>
                </a:solidFill>
                <a:latin typeface="Helvetica Neue" panose="02000503000000020004" pitchFamily="2" charset="0"/>
              </a:rPr>
            </a:br>
            <a:r>
              <a:rPr lang="de-DE" altLang="de-DE" sz="800" dirty="0">
                <a:solidFill>
                  <a:srgbClr val="7F7F7F"/>
                </a:solidFill>
                <a:latin typeface="Helvetica Neue" panose="02000503000000020004" pitchFamily="2" charset="0"/>
              </a:rPr>
              <a:t>Upper West Building | 25th Floor • T: +49 30 / 845 17 236 • Fax +49 30 300 149 3150 • </a:t>
            </a:r>
            <a:r>
              <a:rPr lang="de-DE" altLang="de-DE" sz="800" dirty="0" err="1">
                <a:solidFill>
                  <a:srgbClr val="7F7F7F"/>
                </a:solidFill>
                <a:latin typeface="Helvetica Neue" panose="02000503000000020004" pitchFamily="2" charset="0"/>
              </a:rPr>
              <a:t>support@scil-profile.de</a:t>
            </a:r>
            <a:r>
              <a:rPr lang="de-DE" altLang="de-DE" sz="800" dirty="0">
                <a:solidFill>
                  <a:srgbClr val="7F7F7F"/>
                </a:solidFill>
                <a:latin typeface="Helvetica Neue" panose="02000503000000020004" pitchFamily="2" charset="0"/>
              </a:rPr>
              <a:t> • https://</a:t>
            </a:r>
            <a:r>
              <a:rPr lang="de-DE" altLang="de-DE" sz="800" dirty="0" err="1">
                <a:solidFill>
                  <a:srgbClr val="7F7F7F"/>
                </a:solidFill>
                <a:latin typeface="Helvetica Neue" panose="02000503000000020004" pitchFamily="2" charset="0"/>
              </a:rPr>
              <a:t>scil-profile.de</a:t>
            </a:r>
            <a:endParaRPr lang="de-DE" altLang="de-DE" sz="800" dirty="0">
              <a:solidFill>
                <a:srgbClr val="7F7F7F"/>
              </a:solidFill>
              <a:latin typeface="Helvetica Neue" panose="02000503000000020004" pitchFamily="2" charset="0"/>
            </a:endParaRPr>
          </a:p>
          <a:p>
            <a:pPr algn="ctr" eaLnBrk="1" hangingPunct="1">
              <a:defRPr/>
            </a:pPr>
            <a:endParaRPr lang="de-DE" altLang="de-DE" sz="800" dirty="0">
              <a:solidFill>
                <a:srgbClr val="7F7F7F"/>
              </a:solidFill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158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47E93F-F0A6-CCE2-5474-342EBA5B28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8EE15F5-7FD9-D642-BB98-D6EFF3787EE6}" type="datetime1">
              <a:rPr lang="de-DE" altLang="de-DE"/>
              <a:pPr>
                <a:defRPr/>
              </a:pPr>
              <a:t>19.09.25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1ECE12-824D-3EE4-2E38-731B23412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3A72C85-F48A-33B3-859E-002F641E7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C70A5CB6-A437-9C47-A542-58821935455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65649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9C44F3-6125-D547-0DCE-8831CB6354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0E1C92A-AC53-7840-BA51-B360CCB70AE1}" type="datetime1">
              <a:rPr lang="de-DE" altLang="de-DE"/>
              <a:pPr>
                <a:defRPr/>
              </a:pPr>
              <a:t>19.09.25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6916CA3-A0CB-45F4-4321-7CE5F149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B8C8006-106B-CBBD-7DF7-FE6B4C634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28F36281-6C07-DB4A-819A-E2413333546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7460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A277C6-3BDE-541C-7473-70082EF2AF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AC1F14E-6499-BA45-8115-09EC77DBE482}" type="datetime1">
              <a:rPr lang="de-DE" altLang="de-DE"/>
              <a:pPr>
                <a:defRPr/>
              </a:pPr>
              <a:t>19.09.25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FEFB8E-EE46-BFDD-F65C-EE6C13A6A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149D9F-B203-C9ED-94C6-9D6EBC2C1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016F02C5-9EA7-0A46-82FB-232E8A62CD4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19916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F7057C-C554-9341-8FDB-66F2534CE0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126F1AC-B0B0-D44D-8870-B5D128941356}" type="datetime1">
              <a:rPr lang="de-DE" altLang="de-DE"/>
              <a:pPr>
                <a:defRPr/>
              </a:pPr>
              <a:t>19.09.25</a:t>
            </a:fld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5508A4-C0E1-1B68-DDCC-04722A9AE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A9A318-17C5-6C70-D3E3-022AC5524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F0376633-D649-DC4B-A6E4-39A2F238445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91918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59D36293-D6F9-9B3B-FE92-9691046000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2EDA21E-D5C2-E24A-9294-960338E29AF5}" type="datetime1">
              <a:rPr lang="de-DE" altLang="de-DE"/>
              <a:pPr>
                <a:defRPr/>
              </a:pPr>
              <a:t>19.09.25</a:t>
            </a:fld>
            <a:endParaRPr lang="de-DE" alt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D495A7F8-EAE0-0363-5EA2-99054A98F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E760A3E6-7FEE-3617-6442-D53D19499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9F90FB40-CD00-AA47-B587-90BFC6DAA96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62105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15959545-1523-4C08-47A0-D77E02AE71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D0E3EF6-EA6A-A742-8249-ED114066519F}" type="datetime1">
              <a:rPr lang="de-DE" altLang="de-DE"/>
              <a:pPr>
                <a:defRPr/>
              </a:pPr>
              <a:t>19.09.25</a:t>
            </a:fld>
            <a:endParaRPr lang="de-DE" altLang="de-DE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C56166F2-709F-34C6-351D-08CF21D38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F04EC37C-BE68-88BD-A21D-DA4FC0466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3F2B6FF3-0750-F740-8C38-2A64429BAF6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8856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3">
            <a:extLst>
              <a:ext uri="{FF2B5EF4-FFF2-40B4-BE49-F238E27FC236}">
                <a16:creationId xmlns:a16="http://schemas.microsoft.com/office/drawing/2014/main" id="{2E2AAC25-2944-FCF3-20F1-CCBCE9599B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3D76727-8608-E044-9E90-B5D7D68FC131}" type="datetime1">
              <a:rPr lang="de-DE" altLang="de-DE"/>
              <a:pPr>
                <a:defRPr/>
              </a:pPr>
              <a:t>19.09.25</a:t>
            </a:fld>
            <a:endParaRPr lang="de-DE" altLang="de-DE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2408001E-8418-6C4E-CB8B-22AAEC5C1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56C87582-024F-97F2-2377-778EC4A3D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1ADA8882-7131-264F-B670-8375E0A1ABC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518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>
            <a:extLst>
              <a:ext uri="{FF2B5EF4-FFF2-40B4-BE49-F238E27FC236}">
                <a16:creationId xmlns:a16="http://schemas.microsoft.com/office/drawing/2014/main" id="{0FDA19EC-AD39-A21A-61A6-2589E2C10F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18ADEDA-E6AA-334C-AACD-93FBCE7BD5C9}" type="datetime1">
              <a:rPr lang="de-DE" altLang="de-DE"/>
              <a:pPr>
                <a:defRPr/>
              </a:pPr>
              <a:t>19.09.25</a:t>
            </a:fld>
            <a:endParaRPr lang="de-DE" altLang="de-DE"/>
          </a:p>
        </p:txBody>
      </p:sp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0C54D491-0E3B-FC7C-535A-132B78F68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CA3F5F14-0E76-7825-E4E4-0A8C2481A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F786EFBF-D71F-E54A-B9EA-B051D4BA7A3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72796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15AFABA0-FB92-B308-E15B-59165B5ED3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7CEC3E6-32D6-364F-8EE0-9E7AD3658659}" type="datetime1">
              <a:rPr lang="de-DE" altLang="de-DE"/>
              <a:pPr>
                <a:defRPr/>
              </a:pPr>
              <a:t>19.09.25</a:t>
            </a:fld>
            <a:endParaRPr lang="de-DE" alt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47A23162-3F46-9CAF-3602-87AF54C33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B590976C-FD7D-9617-483D-B95A7A820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EDED95EB-CFF8-9448-8103-3A24C4535B1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34836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B927AE88-D02B-2ED5-B06E-07D8E2346D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51C7283-129A-1347-BCA7-8D5894746DBD}" type="datetime1">
              <a:rPr lang="de-DE" altLang="de-DE"/>
              <a:pPr>
                <a:defRPr/>
              </a:pPr>
              <a:t>19.09.25</a:t>
            </a:fld>
            <a:endParaRPr lang="de-DE" alt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D5570FC8-D0D0-330B-E918-4BAA28584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0E76CD37-9EDB-299F-D449-C00C3138F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F57404A0-3E23-9C4F-9ABA-07757D656A4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57249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>
            <a:extLst>
              <a:ext uri="{FF2B5EF4-FFF2-40B4-BE49-F238E27FC236}">
                <a16:creationId xmlns:a16="http://schemas.microsoft.com/office/drawing/2014/main" id="{B93191E8-6C60-B59D-991A-00B1228B262F}"/>
              </a:ext>
            </a:extLst>
          </p:cNvPr>
          <p:cNvSpPr/>
          <p:nvPr userDrawn="1"/>
        </p:nvSpPr>
        <p:spPr>
          <a:xfrm>
            <a:off x="285750" y="349032"/>
            <a:ext cx="2386013" cy="301625"/>
          </a:xfrm>
          <a:prstGeom prst="rect">
            <a:avLst/>
          </a:prstGeom>
          <a:solidFill>
            <a:srgbClr val="FFA2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E990360B-37DB-0AE3-B2A0-F12FAAB4C92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85750" y="369670"/>
            <a:ext cx="2525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de-DE" altLang="de-DE" sz="1400">
                <a:solidFill>
                  <a:schemeClr val="bg1"/>
                </a:solidFill>
                <a:latin typeface="Abadi MT Condensed Light" panose="020B0306030101010103" pitchFamily="34" charset="77"/>
              </a:rPr>
              <a:t>CREATING MORE AUTHENTIC SMILES</a:t>
            </a:r>
          </a:p>
        </p:txBody>
      </p:sp>
      <p:pic>
        <p:nvPicPr>
          <p:cNvPr id="5" name="Grafik 4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312A1FA2-F9B7-DE9F-3C46-9B259155382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581447" y="276007"/>
            <a:ext cx="965200" cy="495300"/>
          </a:xfrm>
          <a:prstGeom prst="rect">
            <a:avLst/>
          </a:prstGeom>
        </p:spPr>
      </p:pic>
      <p:sp>
        <p:nvSpPr>
          <p:cNvPr id="3" name="Text Box 12">
            <a:extLst>
              <a:ext uri="{FF2B5EF4-FFF2-40B4-BE49-F238E27FC236}">
                <a16:creationId xmlns:a16="http://schemas.microsoft.com/office/drawing/2014/main" id="{EFBE8929-234D-0E81-4016-50DB93A9C20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3343" y="8682335"/>
            <a:ext cx="6691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de-DE" altLang="de-DE" sz="800" dirty="0">
                <a:solidFill>
                  <a:srgbClr val="7F7F7F"/>
                </a:solidFill>
                <a:latin typeface="Helvetica Neue" panose="02000503000000020004" pitchFamily="2" charset="0"/>
              </a:rPr>
              <a:t>SCIL Profile • Kommunikations- Diagnostik und -Trainings • ein Service der </a:t>
            </a:r>
            <a:r>
              <a:rPr lang="de-DE" altLang="de-DE" sz="800" dirty="0" err="1">
                <a:solidFill>
                  <a:srgbClr val="7F7F7F"/>
                </a:solidFill>
                <a:latin typeface="Helvetica Neue" panose="02000503000000020004" pitchFamily="2" charset="0"/>
              </a:rPr>
              <a:t>Bornhäußer</a:t>
            </a:r>
            <a:r>
              <a:rPr lang="de-DE" altLang="de-DE" sz="800" dirty="0">
                <a:solidFill>
                  <a:srgbClr val="7F7F7F"/>
                </a:solidFill>
                <a:latin typeface="Helvetica Neue" panose="02000503000000020004" pitchFamily="2" charset="0"/>
              </a:rPr>
              <a:t> &amp; Friends GmbH • 10719 Berlin • Kurfürstendamm 11</a:t>
            </a:r>
            <a:br>
              <a:rPr lang="de-DE" altLang="de-DE" sz="800" dirty="0">
                <a:solidFill>
                  <a:srgbClr val="7F7F7F"/>
                </a:solidFill>
                <a:latin typeface="Helvetica Neue" panose="02000503000000020004" pitchFamily="2" charset="0"/>
              </a:rPr>
            </a:br>
            <a:r>
              <a:rPr lang="de-DE" altLang="de-DE" sz="800" dirty="0">
                <a:solidFill>
                  <a:srgbClr val="7F7F7F"/>
                </a:solidFill>
                <a:latin typeface="Helvetica Neue" panose="02000503000000020004" pitchFamily="2" charset="0"/>
              </a:rPr>
              <a:t>Upper West Building | 25th Floor • T: +49 30 / 845 17 236 • Fax +49 30 300 149 3150 • </a:t>
            </a:r>
            <a:r>
              <a:rPr lang="de-DE" altLang="de-DE" sz="800" dirty="0" err="1">
                <a:solidFill>
                  <a:srgbClr val="7F7F7F"/>
                </a:solidFill>
                <a:latin typeface="Helvetica Neue" panose="02000503000000020004" pitchFamily="2" charset="0"/>
              </a:rPr>
              <a:t>support@scil-profile.de</a:t>
            </a:r>
            <a:r>
              <a:rPr lang="de-DE" altLang="de-DE" sz="800" dirty="0">
                <a:solidFill>
                  <a:srgbClr val="7F7F7F"/>
                </a:solidFill>
                <a:latin typeface="Helvetica Neue" panose="02000503000000020004" pitchFamily="2" charset="0"/>
              </a:rPr>
              <a:t> • https://</a:t>
            </a:r>
            <a:r>
              <a:rPr lang="de-DE" altLang="de-DE" sz="800" dirty="0" err="1">
                <a:solidFill>
                  <a:srgbClr val="7F7F7F"/>
                </a:solidFill>
                <a:latin typeface="Helvetica Neue" panose="02000503000000020004" pitchFamily="2" charset="0"/>
              </a:rPr>
              <a:t>scil-profile.de</a:t>
            </a:r>
            <a:endParaRPr lang="de-DE" altLang="de-DE" sz="800" dirty="0">
              <a:solidFill>
                <a:srgbClr val="7F7F7F"/>
              </a:solidFill>
              <a:latin typeface="Helvetica Neue" panose="02000503000000020004" pitchFamily="2" charset="0"/>
            </a:endParaRPr>
          </a:p>
          <a:p>
            <a:pPr algn="ctr" eaLnBrk="1" hangingPunct="1">
              <a:defRPr/>
            </a:pPr>
            <a:endParaRPr lang="de-DE" altLang="de-DE" sz="800" dirty="0">
              <a:solidFill>
                <a:srgbClr val="7F7F7F"/>
              </a:solidFill>
              <a:latin typeface="Helvetica Neue" panose="02000503000000020004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F5D1E28E-B7C5-E642-829C-97A6F28BDF46}"/>
              </a:ext>
            </a:extLst>
          </p:cNvPr>
          <p:cNvCxnSpPr/>
          <p:nvPr/>
        </p:nvCxnSpPr>
        <p:spPr>
          <a:xfrm>
            <a:off x="223838" y="11239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8884C729-F107-F640-9F6C-5D615C86D362}"/>
              </a:ext>
            </a:extLst>
          </p:cNvPr>
          <p:cNvCxnSpPr/>
          <p:nvPr/>
        </p:nvCxnSpPr>
        <p:spPr>
          <a:xfrm>
            <a:off x="223838" y="14255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B02379E2-8253-0D48-8086-BA5E69C26848}"/>
              </a:ext>
            </a:extLst>
          </p:cNvPr>
          <p:cNvCxnSpPr/>
          <p:nvPr/>
        </p:nvCxnSpPr>
        <p:spPr>
          <a:xfrm>
            <a:off x="223838" y="17272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B46FBFB3-9A9B-1C41-A532-E5520472B153}"/>
              </a:ext>
            </a:extLst>
          </p:cNvPr>
          <p:cNvCxnSpPr/>
          <p:nvPr/>
        </p:nvCxnSpPr>
        <p:spPr>
          <a:xfrm>
            <a:off x="223838" y="20288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769B3407-AC9C-024A-854A-B76988988E4A}"/>
              </a:ext>
            </a:extLst>
          </p:cNvPr>
          <p:cNvCxnSpPr/>
          <p:nvPr/>
        </p:nvCxnSpPr>
        <p:spPr>
          <a:xfrm>
            <a:off x="223838" y="23304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22660848-00E8-B74D-B013-88007F007951}"/>
              </a:ext>
            </a:extLst>
          </p:cNvPr>
          <p:cNvCxnSpPr/>
          <p:nvPr/>
        </p:nvCxnSpPr>
        <p:spPr>
          <a:xfrm>
            <a:off x="223838" y="26320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69E68ED6-4F4B-9342-B173-FA47063BAE3A}"/>
              </a:ext>
            </a:extLst>
          </p:cNvPr>
          <p:cNvCxnSpPr/>
          <p:nvPr/>
        </p:nvCxnSpPr>
        <p:spPr>
          <a:xfrm>
            <a:off x="223838" y="2935288"/>
            <a:ext cx="6434137" cy="1587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>
            <a:extLst>
              <a:ext uri="{FF2B5EF4-FFF2-40B4-BE49-F238E27FC236}">
                <a16:creationId xmlns:a16="http://schemas.microsoft.com/office/drawing/2014/main" id="{792ECB32-995B-6A47-B9E6-354C049038AB}"/>
              </a:ext>
            </a:extLst>
          </p:cNvPr>
          <p:cNvCxnSpPr/>
          <p:nvPr/>
        </p:nvCxnSpPr>
        <p:spPr>
          <a:xfrm>
            <a:off x="223838" y="62547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>
            <a:extLst>
              <a:ext uri="{FF2B5EF4-FFF2-40B4-BE49-F238E27FC236}">
                <a16:creationId xmlns:a16="http://schemas.microsoft.com/office/drawing/2014/main" id="{D55B9033-FEAC-DC46-BCB9-561FE890D31B}"/>
              </a:ext>
            </a:extLst>
          </p:cNvPr>
          <p:cNvCxnSpPr/>
          <p:nvPr/>
        </p:nvCxnSpPr>
        <p:spPr>
          <a:xfrm>
            <a:off x="223838" y="65563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>
            <a:extLst>
              <a:ext uri="{FF2B5EF4-FFF2-40B4-BE49-F238E27FC236}">
                <a16:creationId xmlns:a16="http://schemas.microsoft.com/office/drawing/2014/main" id="{526A1725-0DA7-CE44-9775-7726948374A8}"/>
              </a:ext>
            </a:extLst>
          </p:cNvPr>
          <p:cNvCxnSpPr/>
          <p:nvPr/>
        </p:nvCxnSpPr>
        <p:spPr>
          <a:xfrm>
            <a:off x="223838" y="68580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>
            <a:extLst>
              <a:ext uri="{FF2B5EF4-FFF2-40B4-BE49-F238E27FC236}">
                <a16:creationId xmlns:a16="http://schemas.microsoft.com/office/drawing/2014/main" id="{62178C5E-F1A8-1A40-910C-8839C694880B}"/>
              </a:ext>
            </a:extLst>
          </p:cNvPr>
          <p:cNvCxnSpPr/>
          <p:nvPr/>
        </p:nvCxnSpPr>
        <p:spPr>
          <a:xfrm>
            <a:off x="223838" y="71596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>
            <a:extLst>
              <a:ext uri="{FF2B5EF4-FFF2-40B4-BE49-F238E27FC236}">
                <a16:creationId xmlns:a16="http://schemas.microsoft.com/office/drawing/2014/main" id="{43A60B81-798C-384B-86B6-6D00A205A5F5}"/>
              </a:ext>
            </a:extLst>
          </p:cNvPr>
          <p:cNvCxnSpPr/>
          <p:nvPr/>
        </p:nvCxnSpPr>
        <p:spPr>
          <a:xfrm>
            <a:off x="223838" y="74612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>
            <a:extLst>
              <a:ext uri="{FF2B5EF4-FFF2-40B4-BE49-F238E27FC236}">
                <a16:creationId xmlns:a16="http://schemas.microsoft.com/office/drawing/2014/main" id="{16AB4229-E8AC-0949-A894-B4416B148981}"/>
              </a:ext>
            </a:extLst>
          </p:cNvPr>
          <p:cNvCxnSpPr/>
          <p:nvPr/>
        </p:nvCxnSpPr>
        <p:spPr>
          <a:xfrm>
            <a:off x="223838" y="77628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38" name="Textfeld 1">
            <a:extLst>
              <a:ext uri="{FF2B5EF4-FFF2-40B4-BE49-F238E27FC236}">
                <a16:creationId xmlns:a16="http://schemas.microsoft.com/office/drawing/2014/main" id="{888B97CD-49DC-A1FF-941E-DE84FA5D7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5700" y="61007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cxnSp>
        <p:nvCxnSpPr>
          <p:cNvPr id="2" name="Gerade Verbindung 1">
            <a:extLst>
              <a:ext uri="{FF2B5EF4-FFF2-40B4-BE49-F238E27FC236}">
                <a16:creationId xmlns:a16="http://schemas.microsoft.com/office/drawing/2014/main" id="{25AAB28B-FD97-F9CA-7B4B-E932FF5F217E}"/>
              </a:ext>
            </a:extLst>
          </p:cNvPr>
          <p:cNvCxnSpPr>
            <a:cxnSpLocks/>
          </p:cNvCxnSpPr>
          <p:nvPr/>
        </p:nvCxnSpPr>
        <p:spPr>
          <a:xfrm>
            <a:off x="445062" y="3238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832FF3AC-55F5-B31A-2F04-381F7CE0D3A8}"/>
              </a:ext>
            </a:extLst>
          </p:cNvPr>
          <p:cNvCxnSpPr>
            <a:cxnSpLocks/>
          </p:cNvCxnSpPr>
          <p:nvPr/>
        </p:nvCxnSpPr>
        <p:spPr>
          <a:xfrm>
            <a:off x="445062" y="35401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1BEDEB1E-6AFE-2C7D-9FE9-3DC9E5714BEE}"/>
              </a:ext>
            </a:extLst>
          </p:cNvPr>
          <p:cNvCxnSpPr>
            <a:cxnSpLocks/>
          </p:cNvCxnSpPr>
          <p:nvPr/>
        </p:nvCxnSpPr>
        <p:spPr>
          <a:xfrm>
            <a:off x="445062" y="38417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537F17EE-3903-55BC-F42A-11DDE39A1B76}"/>
              </a:ext>
            </a:extLst>
          </p:cNvPr>
          <p:cNvCxnSpPr>
            <a:cxnSpLocks/>
          </p:cNvCxnSpPr>
          <p:nvPr/>
        </p:nvCxnSpPr>
        <p:spPr>
          <a:xfrm>
            <a:off x="445062" y="41433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39A21C2D-A28F-3570-4C81-86195E3B4747}"/>
              </a:ext>
            </a:extLst>
          </p:cNvPr>
          <p:cNvCxnSpPr>
            <a:cxnSpLocks/>
          </p:cNvCxnSpPr>
          <p:nvPr/>
        </p:nvCxnSpPr>
        <p:spPr>
          <a:xfrm>
            <a:off x="445062" y="44450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F8E294A3-46A5-B08B-2DF1-BD379AE2F414}"/>
              </a:ext>
            </a:extLst>
          </p:cNvPr>
          <p:cNvCxnSpPr>
            <a:cxnSpLocks/>
          </p:cNvCxnSpPr>
          <p:nvPr/>
        </p:nvCxnSpPr>
        <p:spPr>
          <a:xfrm>
            <a:off x="445062" y="47466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9A1575C1-8ACE-7C46-05E8-50667DEA1455}"/>
              </a:ext>
            </a:extLst>
          </p:cNvPr>
          <p:cNvCxnSpPr>
            <a:cxnSpLocks/>
          </p:cNvCxnSpPr>
          <p:nvPr/>
        </p:nvCxnSpPr>
        <p:spPr>
          <a:xfrm>
            <a:off x="445062" y="50482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B13AF1BC-4A8F-DF56-6681-C57C168B89C8}"/>
              </a:ext>
            </a:extLst>
          </p:cNvPr>
          <p:cNvCxnSpPr>
            <a:cxnSpLocks/>
          </p:cNvCxnSpPr>
          <p:nvPr/>
        </p:nvCxnSpPr>
        <p:spPr>
          <a:xfrm>
            <a:off x="445062" y="53498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2544F201-D951-7BD1-0DBF-054ACF120AB5}"/>
              </a:ext>
            </a:extLst>
          </p:cNvPr>
          <p:cNvCxnSpPr>
            <a:cxnSpLocks/>
          </p:cNvCxnSpPr>
          <p:nvPr/>
        </p:nvCxnSpPr>
        <p:spPr>
          <a:xfrm>
            <a:off x="445062" y="5651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>
            <a:extLst>
              <a:ext uri="{FF2B5EF4-FFF2-40B4-BE49-F238E27FC236}">
                <a16:creationId xmlns:a16="http://schemas.microsoft.com/office/drawing/2014/main" id="{66028ABF-9023-5920-F85C-F0137A1DE70F}"/>
              </a:ext>
            </a:extLst>
          </p:cNvPr>
          <p:cNvCxnSpPr>
            <a:cxnSpLocks/>
          </p:cNvCxnSpPr>
          <p:nvPr/>
        </p:nvCxnSpPr>
        <p:spPr>
          <a:xfrm>
            <a:off x="445062" y="5954713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>
            <a:extLst>
              <a:ext uri="{FF2B5EF4-FFF2-40B4-BE49-F238E27FC236}">
                <a16:creationId xmlns:a16="http://schemas.microsoft.com/office/drawing/2014/main" id="{CA6E0157-3703-449A-3840-041B00FA582B}"/>
              </a:ext>
            </a:extLst>
          </p:cNvPr>
          <p:cNvCxnSpPr/>
          <p:nvPr/>
        </p:nvCxnSpPr>
        <p:spPr>
          <a:xfrm>
            <a:off x="223838" y="80645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feld 36">
            <a:extLst>
              <a:ext uri="{FF2B5EF4-FFF2-40B4-BE49-F238E27FC236}">
                <a16:creationId xmlns:a16="http://schemas.microsoft.com/office/drawing/2014/main" id="{B1F93E85-3049-281A-1BDE-6F8D7ECA4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110" y="8142987"/>
            <a:ext cx="3226039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900" dirty="0">
                <a:solidFill>
                  <a:srgbClr val="161616"/>
                </a:solidFill>
                <a:latin typeface="Charter Roman" panose="02040503050506020203" pitchFamily="18" charset="0"/>
              </a:rPr>
              <a:t>Der Geist des Menschen ist kein Behälter, der gefüllt, sondern ein Feuer, das entfacht sein will.</a:t>
            </a:r>
          </a:p>
          <a:p>
            <a:pPr eaLnBrk="1" hangingPunct="1"/>
            <a:r>
              <a:rPr lang="de-DE" altLang="de-DE" sz="500" b="1" i="1" dirty="0">
                <a:solidFill>
                  <a:srgbClr val="161616"/>
                </a:solidFill>
                <a:latin typeface="CHARTER ROMAN" panose="02040503050506020203" pitchFamily="18" charset="0"/>
              </a:rPr>
              <a:t>Plutarch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0BA2B108-2CCD-0447-A175-34DFC4A38F54}"/>
              </a:ext>
            </a:extLst>
          </p:cNvPr>
          <p:cNvCxnSpPr/>
          <p:nvPr/>
        </p:nvCxnSpPr>
        <p:spPr>
          <a:xfrm>
            <a:off x="223838" y="11239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C6328178-EC9D-864B-ABCB-D837BE1F7C13}"/>
              </a:ext>
            </a:extLst>
          </p:cNvPr>
          <p:cNvCxnSpPr/>
          <p:nvPr/>
        </p:nvCxnSpPr>
        <p:spPr>
          <a:xfrm>
            <a:off x="223838" y="14255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AEDE0B48-07B4-574E-B824-0FE6DAB73E89}"/>
              </a:ext>
            </a:extLst>
          </p:cNvPr>
          <p:cNvCxnSpPr/>
          <p:nvPr/>
        </p:nvCxnSpPr>
        <p:spPr>
          <a:xfrm>
            <a:off x="223838" y="17272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64F777EF-7E96-C549-8765-9C4018194873}"/>
              </a:ext>
            </a:extLst>
          </p:cNvPr>
          <p:cNvCxnSpPr/>
          <p:nvPr/>
        </p:nvCxnSpPr>
        <p:spPr>
          <a:xfrm>
            <a:off x="223838" y="20288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A5F51A6A-0EB5-174C-B175-389101FF4965}"/>
              </a:ext>
            </a:extLst>
          </p:cNvPr>
          <p:cNvCxnSpPr/>
          <p:nvPr/>
        </p:nvCxnSpPr>
        <p:spPr>
          <a:xfrm>
            <a:off x="223838" y="23304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7C044E22-8AA8-F843-80D8-57C175A87AE9}"/>
              </a:ext>
            </a:extLst>
          </p:cNvPr>
          <p:cNvCxnSpPr/>
          <p:nvPr/>
        </p:nvCxnSpPr>
        <p:spPr>
          <a:xfrm>
            <a:off x="223838" y="26320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10C3661B-4344-6743-B1DE-BB62A3720D53}"/>
              </a:ext>
            </a:extLst>
          </p:cNvPr>
          <p:cNvCxnSpPr/>
          <p:nvPr/>
        </p:nvCxnSpPr>
        <p:spPr>
          <a:xfrm>
            <a:off x="223838" y="2935288"/>
            <a:ext cx="6434137" cy="1587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>
            <a:extLst>
              <a:ext uri="{FF2B5EF4-FFF2-40B4-BE49-F238E27FC236}">
                <a16:creationId xmlns:a16="http://schemas.microsoft.com/office/drawing/2014/main" id="{E7497A19-7339-F34F-98D7-86F0314CBF97}"/>
              </a:ext>
            </a:extLst>
          </p:cNvPr>
          <p:cNvCxnSpPr/>
          <p:nvPr/>
        </p:nvCxnSpPr>
        <p:spPr>
          <a:xfrm>
            <a:off x="223838" y="62547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>
            <a:extLst>
              <a:ext uri="{FF2B5EF4-FFF2-40B4-BE49-F238E27FC236}">
                <a16:creationId xmlns:a16="http://schemas.microsoft.com/office/drawing/2014/main" id="{D7F776DB-9A3B-3F43-ACB5-56A5E678EBE8}"/>
              </a:ext>
            </a:extLst>
          </p:cNvPr>
          <p:cNvCxnSpPr/>
          <p:nvPr/>
        </p:nvCxnSpPr>
        <p:spPr>
          <a:xfrm>
            <a:off x="223838" y="65563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>
            <a:extLst>
              <a:ext uri="{FF2B5EF4-FFF2-40B4-BE49-F238E27FC236}">
                <a16:creationId xmlns:a16="http://schemas.microsoft.com/office/drawing/2014/main" id="{F8022639-4AAA-4A49-93C9-F57BB10A11F1}"/>
              </a:ext>
            </a:extLst>
          </p:cNvPr>
          <p:cNvCxnSpPr/>
          <p:nvPr/>
        </p:nvCxnSpPr>
        <p:spPr>
          <a:xfrm>
            <a:off x="223838" y="68580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>
            <a:extLst>
              <a:ext uri="{FF2B5EF4-FFF2-40B4-BE49-F238E27FC236}">
                <a16:creationId xmlns:a16="http://schemas.microsoft.com/office/drawing/2014/main" id="{DE632462-F9FA-BB4A-98DC-999F4F15B80E}"/>
              </a:ext>
            </a:extLst>
          </p:cNvPr>
          <p:cNvCxnSpPr/>
          <p:nvPr/>
        </p:nvCxnSpPr>
        <p:spPr>
          <a:xfrm>
            <a:off x="223838" y="71596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>
            <a:extLst>
              <a:ext uri="{FF2B5EF4-FFF2-40B4-BE49-F238E27FC236}">
                <a16:creationId xmlns:a16="http://schemas.microsoft.com/office/drawing/2014/main" id="{F6960FAC-01AF-F643-80CE-E4BB9D935985}"/>
              </a:ext>
            </a:extLst>
          </p:cNvPr>
          <p:cNvCxnSpPr/>
          <p:nvPr/>
        </p:nvCxnSpPr>
        <p:spPr>
          <a:xfrm>
            <a:off x="223838" y="74612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>
            <a:extLst>
              <a:ext uri="{FF2B5EF4-FFF2-40B4-BE49-F238E27FC236}">
                <a16:creationId xmlns:a16="http://schemas.microsoft.com/office/drawing/2014/main" id="{277AFAE0-7280-6349-A805-A70D2D5F37C4}"/>
              </a:ext>
            </a:extLst>
          </p:cNvPr>
          <p:cNvCxnSpPr/>
          <p:nvPr/>
        </p:nvCxnSpPr>
        <p:spPr>
          <a:xfrm>
            <a:off x="223838" y="77628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>
            <a:extLst>
              <a:ext uri="{FF2B5EF4-FFF2-40B4-BE49-F238E27FC236}">
                <a16:creationId xmlns:a16="http://schemas.microsoft.com/office/drawing/2014/main" id="{0F95D7C5-99C3-4749-A8FF-570C3C5C6447}"/>
              </a:ext>
            </a:extLst>
          </p:cNvPr>
          <p:cNvCxnSpPr/>
          <p:nvPr/>
        </p:nvCxnSpPr>
        <p:spPr>
          <a:xfrm>
            <a:off x="223838" y="80645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Gerade Verbindung 1">
            <a:extLst>
              <a:ext uri="{FF2B5EF4-FFF2-40B4-BE49-F238E27FC236}">
                <a16:creationId xmlns:a16="http://schemas.microsoft.com/office/drawing/2014/main" id="{DE9B78FE-7360-11BB-C07D-F0EAE9A35312}"/>
              </a:ext>
            </a:extLst>
          </p:cNvPr>
          <p:cNvCxnSpPr>
            <a:cxnSpLocks/>
          </p:cNvCxnSpPr>
          <p:nvPr/>
        </p:nvCxnSpPr>
        <p:spPr>
          <a:xfrm>
            <a:off x="445062" y="3238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ACFBCD88-9AA8-1721-4E6D-A5B2764B2E8E}"/>
              </a:ext>
            </a:extLst>
          </p:cNvPr>
          <p:cNvCxnSpPr>
            <a:cxnSpLocks/>
          </p:cNvCxnSpPr>
          <p:nvPr/>
        </p:nvCxnSpPr>
        <p:spPr>
          <a:xfrm>
            <a:off x="445062" y="35401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C74F09FD-1AA1-291C-7FFB-B420D2488C63}"/>
              </a:ext>
            </a:extLst>
          </p:cNvPr>
          <p:cNvCxnSpPr>
            <a:cxnSpLocks/>
          </p:cNvCxnSpPr>
          <p:nvPr/>
        </p:nvCxnSpPr>
        <p:spPr>
          <a:xfrm>
            <a:off x="445062" y="38417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DE50A1CA-A310-A874-6EA0-2FB2430EE899}"/>
              </a:ext>
            </a:extLst>
          </p:cNvPr>
          <p:cNvCxnSpPr>
            <a:cxnSpLocks/>
          </p:cNvCxnSpPr>
          <p:nvPr/>
        </p:nvCxnSpPr>
        <p:spPr>
          <a:xfrm>
            <a:off x="445062" y="41433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F3016E81-3341-0392-B17A-3D2A9CA3D28A}"/>
              </a:ext>
            </a:extLst>
          </p:cNvPr>
          <p:cNvCxnSpPr>
            <a:cxnSpLocks/>
          </p:cNvCxnSpPr>
          <p:nvPr/>
        </p:nvCxnSpPr>
        <p:spPr>
          <a:xfrm>
            <a:off x="445062" y="44450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10643ED3-DF30-01D2-FD33-8B9A5B2FA2B9}"/>
              </a:ext>
            </a:extLst>
          </p:cNvPr>
          <p:cNvCxnSpPr>
            <a:cxnSpLocks/>
          </p:cNvCxnSpPr>
          <p:nvPr/>
        </p:nvCxnSpPr>
        <p:spPr>
          <a:xfrm>
            <a:off x="445062" y="47466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68762785-EC56-3448-30FA-1DBEE410059F}"/>
              </a:ext>
            </a:extLst>
          </p:cNvPr>
          <p:cNvCxnSpPr>
            <a:cxnSpLocks/>
          </p:cNvCxnSpPr>
          <p:nvPr/>
        </p:nvCxnSpPr>
        <p:spPr>
          <a:xfrm>
            <a:off x="445062" y="50482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0D38E1C1-F215-2E73-596A-685A80EFEF7A}"/>
              </a:ext>
            </a:extLst>
          </p:cNvPr>
          <p:cNvCxnSpPr>
            <a:cxnSpLocks/>
          </p:cNvCxnSpPr>
          <p:nvPr/>
        </p:nvCxnSpPr>
        <p:spPr>
          <a:xfrm>
            <a:off x="445062" y="53498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0ED12CD2-92F1-B542-39D7-A9AFB8D224D2}"/>
              </a:ext>
            </a:extLst>
          </p:cNvPr>
          <p:cNvCxnSpPr>
            <a:cxnSpLocks/>
          </p:cNvCxnSpPr>
          <p:nvPr/>
        </p:nvCxnSpPr>
        <p:spPr>
          <a:xfrm>
            <a:off x="445062" y="5651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>
            <a:extLst>
              <a:ext uri="{FF2B5EF4-FFF2-40B4-BE49-F238E27FC236}">
                <a16:creationId xmlns:a16="http://schemas.microsoft.com/office/drawing/2014/main" id="{2D0CD4BE-89E3-D4B4-616F-19CEF3FB2D6F}"/>
              </a:ext>
            </a:extLst>
          </p:cNvPr>
          <p:cNvCxnSpPr>
            <a:cxnSpLocks/>
          </p:cNvCxnSpPr>
          <p:nvPr/>
        </p:nvCxnSpPr>
        <p:spPr>
          <a:xfrm>
            <a:off x="445062" y="5954713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feld 36">
            <a:extLst>
              <a:ext uri="{FF2B5EF4-FFF2-40B4-BE49-F238E27FC236}">
                <a16:creationId xmlns:a16="http://schemas.microsoft.com/office/drawing/2014/main" id="{F6D85DCE-8EDD-B0B4-2D3C-23FF6AFB2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110" y="8142987"/>
            <a:ext cx="348259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900" dirty="0">
                <a:solidFill>
                  <a:srgbClr val="161616"/>
                </a:solidFill>
                <a:latin typeface="Charter Roman" panose="02040503050506020203" pitchFamily="18" charset="0"/>
              </a:rPr>
              <a:t>Und was ist Dein Lieblingszitat?</a:t>
            </a:r>
          </a:p>
          <a:p>
            <a:pPr eaLnBrk="1" hangingPunct="1"/>
            <a:r>
              <a:rPr lang="de-DE" altLang="de-DE" sz="500" b="1" i="1" dirty="0">
                <a:solidFill>
                  <a:srgbClr val="161616"/>
                </a:solidFill>
                <a:latin typeface="CHARTER ROMAN" panose="02040503050506020203" pitchFamily="18" charset="0"/>
              </a:rPr>
              <a:t>Vielleicht Du?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5FE89DEE-93B6-F043-BE1B-9B9396474D35}"/>
              </a:ext>
            </a:extLst>
          </p:cNvPr>
          <p:cNvCxnSpPr/>
          <p:nvPr/>
        </p:nvCxnSpPr>
        <p:spPr>
          <a:xfrm>
            <a:off x="223838" y="11239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559BCC0D-9E71-9541-A1AA-3983346ECD59}"/>
              </a:ext>
            </a:extLst>
          </p:cNvPr>
          <p:cNvCxnSpPr/>
          <p:nvPr/>
        </p:nvCxnSpPr>
        <p:spPr>
          <a:xfrm>
            <a:off x="223838" y="14255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8110F258-1E69-B047-BA24-E980029093FF}"/>
              </a:ext>
            </a:extLst>
          </p:cNvPr>
          <p:cNvCxnSpPr/>
          <p:nvPr/>
        </p:nvCxnSpPr>
        <p:spPr>
          <a:xfrm>
            <a:off x="223838" y="17272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0C859257-712E-2F4C-ABA4-AB4B4B4F9B14}"/>
              </a:ext>
            </a:extLst>
          </p:cNvPr>
          <p:cNvCxnSpPr/>
          <p:nvPr/>
        </p:nvCxnSpPr>
        <p:spPr>
          <a:xfrm>
            <a:off x="223838" y="20288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35B10797-1FC5-0049-B9C1-0764DAB5D51D}"/>
              </a:ext>
            </a:extLst>
          </p:cNvPr>
          <p:cNvCxnSpPr/>
          <p:nvPr/>
        </p:nvCxnSpPr>
        <p:spPr>
          <a:xfrm>
            <a:off x="223838" y="23304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4355357C-A402-B04C-A329-609FEFECC631}"/>
              </a:ext>
            </a:extLst>
          </p:cNvPr>
          <p:cNvCxnSpPr/>
          <p:nvPr/>
        </p:nvCxnSpPr>
        <p:spPr>
          <a:xfrm>
            <a:off x="223838" y="26320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7BDB1306-7613-AA40-B272-D333DAADC26D}"/>
              </a:ext>
            </a:extLst>
          </p:cNvPr>
          <p:cNvCxnSpPr/>
          <p:nvPr/>
        </p:nvCxnSpPr>
        <p:spPr>
          <a:xfrm>
            <a:off x="223838" y="2935288"/>
            <a:ext cx="6434137" cy="1587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>
            <a:extLst>
              <a:ext uri="{FF2B5EF4-FFF2-40B4-BE49-F238E27FC236}">
                <a16:creationId xmlns:a16="http://schemas.microsoft.com/office/drawing/2014/main" id="{36F38CFE-436E-F24A-9A16-137DE37DF176}"/>
              </a:ext>
            </a:extLst>
          </p:cNvPr>
          <p:cNvCxnSpPr/>
          <p:nvPr/>
        </p:nvCxnSpPr>
        <p:spPr>
          <a:xfrm>
            <a:off x="223838" y="62547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>
            <a:extLst>
              <a:ext uri="{FF2B5EF4-FFF2-40B4-BE49-F238E27FC236}">
                <a16:creationId xmlns:a16="http://schemas.microsoft.com/office/drawing/2014/main" id="{BF728125-DED3-CB40-AAF6-0176AFDDBA79}"/>
              </a:ext>
            </a:extLst>
          </p:cNvPr>
          <p:cNvCxnSpPr/>
          <p:nvPr/>
        </p:nvCxnSpPr>
        <p:spPr>
          <a:xfrm>
            <a:off x="223838" y="65563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>
            <a:extLst>
              <a:ext uri="{FF2B5EF4-FFF2-40B4-BE49-F238E27FC236}">
                <a16:creationId xmlns:a16="http://schemas.microsoft.com/office/drawing/2014/main" id="{4503262A-5989-C741-919A-07A02E4D1870}"/>
              </a:ext>
            </a:extLst>
          </p:cNvPr>
          <p:cNvCxnSpPr/>
          <p:nvPr/>
        </p:nvCxnSpPr>
        <p:spPr>
          <a:xfrm>
            <a:off x="223838" y="68580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>
            <a:extLst>
              <a:ext uri="{FF2B5EF4-FFF2-40B4-BE49-F238E27FC236}">
                <a16:creationId xmlns:a16="http://schemas.microsoft.com/office/drawing/2014/main" id="{409EDCF1-6919-4643-91F8-E0BFFD6556AD}"/>
              </a:ext>
            </a:extLst>
          </p:cNvPr>
          <p:cNvCxnSpPr/>
          <p:nvPr/>
        </p:nvCxnSpPr>
        <p:spPr>
          <a:xfrm>
            <a:off x="223838" y="71596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>
            <a:extLst>
              <a:ext uri="{FF2B5EF4-FFF2-40B4-BE49-F238E27FC236}">
                <a16:creationId xmlns:a16="http://schemas.microsoft.com/office/drawing/2014/main" id="{4AC873BE-CCA3-D04A-B240-70BEF9307B30}"/>
              </a:ext>
            </a:extLst>
          </p:cNvPr>
          <p:cNvCxnSpPr/>
          <p:nvPr/>
        </p:nvCxnSpPr>
        <p:spPr>
          <a:xfrm>
            <a:off x="223838" y="74612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>
            <a:extLst>
              <a:ext uri="{FF2B5EF4-FFF2-40B4-BE49-F238E27FC236}">
                <a16:creationId xmlns:a16="http://schemas.microsoft.com/office/drawing/2014/main" id="{48631E60-CDB9-964F-BFF1-FEF1B11DFA9B}"/>
              </a:ext>
            </a:extLst>
          </p:cNvPr>
          <p:cNvCxnSpPr/>
          <p:nvPr/>
        </p:nvCxnSpPr>
        <p:spPr>
          <a:xfrm>
            <a:off x="223838" y="77628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63" name="Textfeld 36">
            <a:extLst>
              <a:ext uri="{FF2B5EF4-FFF2-40B4-BE49-F238E27FC236}">
                <a16:creationId xmlns:a16="http://schemas.microsoft.com/office/drawing/2014/main" id="{2FCE72BD-158A-D7BF-359E-9748BB09E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110" y="8142987"/>
            <a:ext cx="3226039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900" dirty="0">
                <a:solidFill>
                  <a:srgbClr val="161616"/>
                </a:solidFill>
                <a:latin typeface="Charter Roman" panose="02040503050506020203" pitchFamily="18" charset="0"/>
              </a:rPr>
              <a:t>Wir können nicht verhindern, dass die Vögel der Sorge über unseren Köpfen kreisen; aber dass Sie darauf Nester bauen!</a:t>
            </a:r>
          </a:p>
          <a:p>
            <a:pPr eaLnBrk="1" hangingPunct="1"/>
            <a:r>
              <a:rPr lang="de-DE" altLang="de-DE" sz="500" b="1" i="1" dirty="0">
                <a:solidFill>
                  <a:srgbClr val="161616"/>
                </a:solidFill>
                <a:latin typeface="CHARTER ROMAN" panose="02040503050506020203" pitchFamily="18" charset="0"/>
              </a:rPr>
              <a:t>Arabisches Sprichwort</a:t>
            </a:r>
          </a:p>
        </p:txBody>
      </p:sp>
      <p:cxnSp>
        <p:nvCxnSpPr>
          <p:cNvPr id="2" name="Gerade Verbindung 1">
            <a:extLst>
              <a:ext uri="{FF2B5EF4-FFF2-40B4-BE49-F238E27FC236}">
                <a16:creationId xmlns:a16="http://schemas.microsoft.com/office/drawing/2014/main" id="{1306E9FB-9C4F-D2CB-2BCB-659D58BDF9D6}"/>
              </a:ext>
            </a:extLst>
          </p:cNvPr>
          <p:cNvCxnSpPr>
            <a:cxnSpLocks/>
          </p:cNvCxnSpPr>
          <p:nvPr/>
        </p:nvCxnSpPr>
        <p:spPr>
          <a:xfrm>
            <a:off x="445062" y="3238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FFA55330-3F4A-025A-DBF4-E13B3460FEC6}"/>
              </a:ext>
            </a:extLst>
          </p:cNvPr>
          <p:cNvCxnSpPr>
            <a:cxnSpLocks/>
          </p:cNvCxnSpPr>
          <p:nvPr/>
        </p:nvCxnSpPr>
        <p:spPr>
          <a:xfrm>
            <a:off x="445062" y="35401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51C7E38A-1E01-8EFC-487A-4882C8F0C4CC}"/>
              </a:ext>
            </a:extLst>
          </p:cNvPr>
          <p:cNvCxnSpPr>
            <a:cxnSpLocks/>
          </p:cNvCxnSpPr>
          <p:nvPr/>
        </p:nvCxnSpPr>
        <p:spPr>
          <a:xfrm>
            <a:off x="445062" y="38417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61F63B6E-8C61-A6E7-AB65-D6DD1F934346}"/>
              </a:ext>
            </a:extLst>
          </p:cNvPr>
          <p:cNvCxnSpPr>
            <a:cxnSpLocks/>
          </p:cNvCxnSpPr>
          <p:nvPr/>
        </p:nvCxnSpPr>
        <p:spPr>
          <a:xfrm>
            <a:off x="445062" y="41433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E0AB17BC-638B-3340-D3C9-6280927D2AAA}"/>
              </a:ext>
            </a:extLst>
          </p:cNvPr>
          <p:cNvCxnSpPr>
            <a:cxnSpLocks/>
          </p:cNvCxnSpPr>
          <p:nvPr/>
        </p:nvCxnSpPr>
        <p:spPr>
          <a:xfrm>
            <a:off x="445062" y="44450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7E8FB676-3024-8E1C-AE62-E3FDD32AED44}"/>
              </a:ext>
            </a:extLst>
          </p:cNvPr>
          <p:cNvCxnSpPr>
            <a:cxnSpLocks/>
          </p:cNvCxnSpPr>
          <p:nvPr/>
        </p:nvCxnSpPr>
        <p:spPr>
          <a:xfrm>
            <a:off x="445062" y="47466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6E3E8ADD-717C-ED81-3AB8-110096E13979}"/>
              </a:ext>
            </a:extLst>
          </p:cNvPr>
          <p:cNvCxnSpPr>
            <a:cxnSpLocks/>
          </p:cNvCxnSpPr>
          <p:nvPr/>
        </p:nvCxnSpPr>
        <p:spPr>
          <a:xfrm>
            <a:off x="445062" y="50482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DD2285FF-95CE-6933-790E-C2D3DEE89FBE}"/>
              </a:ext>
            </a:extLst>
          </p:cNvPr>
          <p:cNvCxnSpPr>
            <a:cxnSpLocks/>
          </p:cNvCxnSpPr>
          <p:nvPr/>
        </p:nvCxnSpPr>
        <p:spPr>
          <a:xfrm>
            <a:off x="445062" y="53498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F07613E0-28B0-1B77-DDB8-5D1EDA620B8A}"/>
              </a:ext>
            </a:extLst>
          </p:cNvPr>
          <p:cNvCxnSpPr>
            <a:cxnSpLocks/>
          </p:cNvCxnSpPr>
          <p:nvPr/>
        </p:nvCxnSpPr>
        <p:spPr>
          <a:xfrm>
            <a:off x="445062" y="5651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>
            <a:extLst>
              <a:ext uri="{FF2B5EF4-FFF2-40B4-BE49-F238E27FC236}">
                <a16:creationId xmlns:a16="http://schemas.microsoft.com/office/drawing/2014/main" id="{6C0C40AE-CA3E-0F53-707C-E2A89514E185}"/>
              </a:ext>
            </a:extLst>
          </p:cNvPr>
          <p:cNvCxnSpPr>
            <a:cxnSpLocks/>
          </p:cNvCxnSpPr>
          <p:nvPr/>
        </p:nvCxnSpPr>
        <p:spPr>
          <a:xfrm>
            <a:off x="445062" y="5954713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37">
            <a:extLst>
              <a:ext uri="{FF2B5EF4-FFF2-40B4-BE49-F238E27FC236}">
                <a16:creationId xmlns:a16="http://schemas.microsoft.com/office/drawing/2014/main" id="{0156613D-1D46-710E-3497-C165C0C85EAB}"/>
              </a:ext>
            </a:extLst>
          </p:cNvPr>
          <p:cNvCxnSpPr/>
          <p:nvPr/>
        </p:nvCxnSpPr>
        <p:spPr>
          <a:xfrm>
            <a:off x="223838" y="8065482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AFCF67C9-7D73-A94C-AFEF-98BBB881457A}"/>
              </a:ext>
            </a:extLst>
          </p:cNvPr>
          <p:cNvCxnSpPr/>
          <p:nvPr/>
        </p:nvCxnSpPr>
        <p:spPr>
          <a:xfrm>
            <a:off x="223838" y="11239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9BABD19F-1776-5245-934F-D53798B65817}"/>
              </a:ext>
            </a:extLst>
          </p:cNvPr>
          <p:cNvCxnSpPr/>
          <p:nvPr/>
        </p:nvCxnSpPr>
        <p:spPr>
          <a:xfrm>
            <a:off x="223838" y="14255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C551EFEF-6FD2-DF43-870F-753B81BCA987}"/>
              </a:ext>
            </a:extLst>
          </p:cNvPr>
          <p:cNvCxnSpPr/>
          <p:nvPr/>
        </p:nvCxnSpPr>
        <p:spPr>
          <a:xfrm>
            <a:off x="223838" y="17272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A2B2EDD4-D6A2-1A43-8A03-0E8252300D81}"/>
              </a:ext>
            </a:extLst>
          </p:cNvPr>
          <p:cNvCxnSpPr/>
          <p:nvPr/>
        </p:nvCxnSpPr>
        <p:spPr>
          <a:xfrm>
            <a:off x="223838" y="20288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7C32A5FE-9082-3540-A15D-817CBD9EC062}"/>
              </a:ext>
            </a:extLst>
          </p:cNvPr>
          <p:cNvCxnSpPr/>
          <p:nvPr/>
        </p:nvCxnSpPr>
        <p:spPr>
          <a:xfrm>
            <a:off x="223838" y="23304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13820BDA-D1A7-EC4C-94BF-0BF894EBC98A}"/>
              </a:ext>
            </a:extLst>
          </p:cNvPr>
          <p:cNvCxnSpPr/>
          <p:nvPr/>
        </p:nvCxnSpPr>
        <p:spPr>
          <a:xfrm>
            <a:off x="223838" y="26320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235CDDD5-FA05-DE4E-A408-EB2E4D9B4983}"/>
              </a:ext>
            </a:extLst>
          </p:cNvPr>
          <p:cNvCxnSpPr/>
          <p:nvPr/>
        </p:nvCxnSpPr>
        <p:spPr>
          <a:xfrm>
            <a:off x="223838" y="2935288"/>
            <a:ext cx="6434137" cy="1587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>
            <a:extLst>
              <a:ext uri="{FF2B5EF4-FFF2-40B4-BE49-F238E27FC236}">
                <a16:creationId xmlns:a16="http://schemas.microsoft.com/office/drawing/2014/main" id="{809CA4FB-850A-694B-9881-1A88F3A5D4FB}"/>
              </a:ext>
            </a:extLst>
          </p:cNvPr>
          <p:cNvCxnSpPr>
            <a:cxnSpLocks/>
          </p:cNvCxnSpPr>
          <p:nvPr/>
        </p:nvCxnSpPr>
        <p:spPr>
          <a:xfrm>
            <a:off x="445062" y="3238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>
            <a:extLst>
              <a:ext uri="{FF2B5EF4-FFF2-40B4-BE49-F238E27FC236}">
                <a16:creationId xmlns:a16="http://schemas.microsoft.com/office/drawing/2014/main" id="{6A8D637C-72BB-D549-A8DE-4F6D9EF8D417}"/>
              </a:ext>
            </a:extLst>
          </p:cNvPr>
          <p:cNvCxnSpPr>
            <a:cxnSpLocks/>
          </p:cNvCxnSpPr>
          <p:nvPr/>
        </p:nvCxnSpPr>
        <p:spPr>
          <a:xfrm>
            <a:off x="445062" y="35401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>
            <a:extLst>
              <a:ext uri="{FF2B5EF4-FFF2-40B4-BE49-F238E27FC236}">
                <a16:creationId xmlns:a16="http://schemas.microsoft.com/office/drawing/2014/main" id="{2CED2D94-A6D9-5748-B039-2560FB1D33D0}"/>
              </a:ext>
            </a:extLst>
          </p:cNvPr>
          <p:cNvCxnSpPr>
            <a:cxnSpLocks/>
          </p:cNvCxnSpPr>
          <p:nvPr/>
        </p:nvCxnSpPr>
        <p:spPr>
          <a:xfrm>
            <a:off x="445062" y="38417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>
            <a:extLst>
              <a:ext uri="{FF2B5EF4-FFF2-40B4-BE49-F238E27FC236}">
                <a16:creationId xmlns:a16="http://schemas.microsoft.com/office/drawing/2014/main" id="{1E28BD22-5F46-9A44-B8CF-3893EBFC5582}"/>
              </a:ext>
            </a:extLst>
          </p:cNvPr>
          <p:cNvCxnSpPr>
            <a:cxnSpLocks/>
          </p:cNvCxnSpPr>
          <p:nvPr/>
        </p:nvCxnSpPr>
        <p:spPr>
          <a:xfrm>
            <a:off x="445062" y="41433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>
            <a:extLst>
              <a:ext uri="{FF2B5EF4-FFF2-40B4-BE49-F238E27FC236}">
                <a16:creationId xmlns:a16="http://schemas.microsoft.com/office/drawing/2014/main" id="{ECA640D1-587E-3148-9D80-A642F53644D7}"/>
              </a:ext>
            </a:extLst>
          </p:cNvPr>
          <p:cNvCxnSpPr>
            <a:cxnSpLocks/>
          </p:cNvCxnSpPr>
          <p:nvPr/>
        </p:nvCxnSpPr>
        <p:spPr>
          <a:xfrm>
            <a:off x="445062" y="44450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>
            <a:extLst>
              <a:ext uri="{FF2B5EF4-FFF2-40B4-BE49-F238E27FC236}">
                <a16:creationId xmlns:a16="http://schemas.microsoft.com/office/drawing/2014/main" id="{FEB82A79-CB3F-4F46-9041-9F3D6109591D}"/>
              </a:ext>
            </a:extLst>
          </p:cNvPr>
          <p:cNvCxnSpPr>
            <a:cxnSpLocks/>
          </p:cNvCxnSpPr>
          <p:nvPr/>
        </p:nvCxnSpPr>
        <p:spPr>
          <a:xfrm>
            <a:off x="445062" y="47466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>
            <a:extLst>
              <a:ext uri="{FF2B5EF4-FFF2-40B4-BE49-F238E27FC236}">
                <a16:creationId xmlns:a16="http://schemas.microsoft.com/office/drawing/2014/main" id="{24DA2808-525F-854C-99E4-3963FCF87095}"/>
              </a:ext>
            </a:extLst>
          </p:cNvPr>
          <p:cNvCxnSpPr>
            <a:cxnSpLocks/>
          </p:cNvCxnSpPr>
          <p:nvPr/>
        </p:nvCxnSpPr>
        <p:spPr>
          <a:xfrm>
            <a:off x="445062" y="50482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>
            <a:extLst>
              <a:ext uri="{FF2B5EF4-FFF2-40B4-BE49-F238E27FC236}">
                <a16:creationId xmlns:a16="http://schemas.microsoft.com/office/drawing/2014/main" id="{98FFA215-1AA3-C54D-9E1D-3ABC15DEE024}"/>
              </a:ext>
            </a:extLst>
          </p:cNvPr>
          <p:cNvCxnSpPr>
            <a:cxnSpLocks/>
          </p:cNvCxnSpPr>
          <p:nvPr/>
        </p:nvCxnSpPr>
        <p:spPr>
          <a:xfrm>
            <a:off x="445062" y="53498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25">
            <a:extLst>
              <a:ext uri="{FF2B5EF4-FFF2-40B4-BE49-F238E27FC236}">
                <a16:creationId xmlns:a16="http://schemas.microsoft.com/office/drawing/2014/main" id="{B9C6EDA6-EC6D-3C46-B276-A7BB43546C5B}"/>
              </a:ext>
            </a:extLst>
          </p:cNvPr>
          <p:cNvCxnSpPr>
            <a:cxnSpLocks/>
          </p:cNvCxnSpPr>
          <p:nvPr/>
        </p:nvCxnSpPr>
        <p:spPr>
          <a:xfrm>
            <a:off x="445062" y="5651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>
            <a:extLst>
              <a:ext uri="{FF2B5EF4-FFF2-40B4-BE49-F238E27FC236}">
                <a16:creationId xmlns:a16="http://schemas.microsoft.com/office/drawing/2014/main" id="{3D1CCB8A-F958-684A-A983-DA49A8AB83A3}"/>
              </a:ext>
            </a:extLst>
          </p:cNvPr>
          <p:cNvCxnSpPr>
            <a:cxnSpLocks/>
          </p:cNvCxnSpPr>
          <p:nvPr/>
        </p:nvCxnSpPr>
        <p:spPr>
          <a:xfrm>
            <a:off x="445062" y="5954713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>
            <a:extLst>
              <a:ext uri="{FF2B5EF4-FFF2-40B4-BE49-F238E27FC236}">
                <a16:creationId xmlns:a16="http://schemas.microsoft.com/office/drawing/2014/main" id="{5B5896B8-57AE-E941-8952-A030682F42EB}"/>
              </a:ext>
            </a:extLst>
          </p:cNvPr>
          <p:cNvCxnSpPr/>
          <p:nvPr/>
        </p:nvCxnSpPr>
        <p:spPr>
          <a:xfrm>
            <a:off x="223838" y="62547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>
            <a:extLst>
              <a:ext uri="{FF2B5EF4-FFF2-40B4-BE49-F238E27FC236}">
                <a16:creationId xmlns:a16="http://schemas.microsoft.com/office/drawing/2014/main" id="{79F46A7E-0B62-1D44-886B-CD760C0F4860}"/>
              </a:ext>
            </a:extLst>
          </p:cNvPr>
          <p:cNvCxnSpPr/>
          <p:nvPr/>
        </p:nvCxnSpPr>
        <p:spPr>
          <a:xfrm>
            <a:off x="223838" y="65563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>
            <a:extLst>
              <a:ext uri="{FF2B5EF4-FFF2-40B4-BE49-F238E27FC236}">
                <a16:creationId xmlns:a16="http://schemas.microsoft.com/office/drawing/2014/main" id="{DAE5E75F-F896-C94D-B901-34FEE01BBD48}"/>
              </a:ext>
            </a:extLst>
          </p:cNvPr>
          <p:cNvCxnSpPr/>
          <p:nvPr/>
        </p:nvCxnSpPr>
        <p:spPr>
          <a:xfrm>
            <a:off x="223838" y="68580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>
            <a:extLst>
              <a:ext uri="{FF2B5EF4-FFF2-40B4-BE49-F238E27FC236}">
                <a16:creationId xmlns:a16="http://schemas.microsoft.com/office/drawing/2014/main" id="{2EDB9C75-1853-4340-9BEA-919434CC1901}"/>
              </a:ext>
            </a:extLst>
          </p:cNvPr>
          <p:cNvCxnSpPr/>
          <p:nvPr/>
        </p:nvCxnSpPr>
        <p:spPr>
          <a:xfrm>
            <a:off x="223838" y="71596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>
            <a:extLst>
              <a:ext uri="{FF2B5EF4-FFF2-40B4-BE49-F238E27FC236}">
                <a16:creationId xmlns:a16="http://schemas.microsoft.com/office/drawing/2014/main" id="{E91F14BE-E0E7-1646-A486-AD316E233201}"/>
              </a:ext>
            </a:extLst>
          </p:cNvPr>
          <p:cNvCxnSpPr/>
          <p:nvPr/>
        </p:nvCxnSpPr>
        <p:spPr>
          <a:xfrm>
            <a:off x="223838" y="74612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>
            <a:extLst>
              <a:ext uri="{FF2B5EF4-FFF2-40B4-BE49-F238E27FC236}">
                <a16:creationId xmlns:a16="http://schemas.microsoft.com/office/drawing/2014/main" id="{B92D0133-6E18-4A45-AA82-18CE03FC158D}"/>
              </a:ext>
            </a:extLst>
          </p:cNvPr>
          <p:cNvCxnSpPr/>
          <p:nvPr/>
        </p:nvCxnSpPr>
        <p:spPr>
          <a:xfrm>
            <a:off x="223838" y="77628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>
            <a:extLst>
              <a:ext uri="{FF2B5EF4-FFF2-40B4-BE49-F238E27FC236}">
                <a16:creationId xmlns:a16="http://schemas.microsoft.com/office/drawing/2014/main" id="{68443BD6-7F43-1C41-816C-6D4BFE0A5508}"/>
              </a:ext>
            </a:extLst>
          </p:cNvPr>
          <p:cNvCxnSpPr/>
          <p:nvPr/>
        </p:nvCxnSpPr>
        <p:spPr>
          <a:xfrm>
            <a:off x="223838" y="80645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feld 36">
            <a:extLst>
              <a:ext uri="{FF2B5EF4-FFF2-40B4-BE49-F238E27FC236}">
                <a16:creationId xmlns:a16="http://schemas.microsoft.com/office/drawing/2014/main" id="{AD836CAB-29D1-9FB1-661B-07D18BD704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110" y="8142987"/>
            <a:ext cx="3226039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900" dirty="0">
                <a:solidFill>
                  <a:srgbClr val="161616"/>
                </a:solidFill>
                <a:latin typeface="Charter Roman" panose="02040503050506020203" pitchFamily="18" charset="0"/>
              </a:rPr>
              <a:t>Unser Kopf ist rund, damit das Denken die Richtung wechseln kann.</a:t>
            </a:r>
          </a:p>
          <a:p>
            <a:pPr eaLnBrk="1" hangingPunct="1"/>
            <a:r>
              <a:rPr lang="de-DE" altLang="de-DE" sz="500" b="1" i="1" dirty="0" err="1">
                <a:solidFill>
                  <a:srgbClr val="161616"/>
                </a:solidFill>
                <a:latin typeface="CHARTER ROMAN" panose="02040503050506020203" pitchFamily="18" charset="0"/>
              </a:rPr>
              <a:t>Picabia</a:t>
            </a:r>
            <a:endParaRPr lang="de-DE" altLang="de-DE" sz="500" b="1" i="1" dirty="0">
              <a:solidFill>
                <a:srgbClr val="161616"/>
              </a:solidFill>
              <a:latin typeface="CHARTER ROMAN" panose="02040503050506020203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0E52B32A-079A-9440-A07E-BF5AAB9CD127}"/>
              </a:ext>
            </a:extLst>
          </p:cNvPr>
          <p:cNvCxnSpPr/>
          <p:nvPr/>
        </p:nvCxnSpPr>
        <p:spPr>
          <a:xfrm>
            <a:off x="223838" y="11239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34686594-1050-2642-B883-39B7851FD27E}"/>
              </a:ext>
            </a:extLst>
          </p:cNvPr>
          <p:cNvCxnSpPr/>
          <p:nvPr/>
        </p:nvCxnSpPr>
        <p:spPr>
          <a:xfrm>
            <a:off x="223838" y="14255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03DC5BB0-0E24-7F40-B316-FFBDB45A396A}"/>
              </a:ext>
            </a:extLst>
          </p:cNvPr>
          <p:cNvCxnSpPr/>
          <p:nvPr/>
        </p:nvCxnSpPr>
        <p:spPr>
          <a:xfrm>
            <a:off x="223838" y="17272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E642D2A7-D131-5E41-849F-E4D62DA61CA6}"/>
              </a:ext>
            </a:extLst>
          </p:cNvPr>
          <p:cNvCxnSpPr/>
          <p:nvPr/>
        </p:nvCxnSpPr>
        <p:spPr>
          <a:xfrm>
            <a:off x="223838" y="20288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8AB0199D-1A9F-8640-8193-5B89FB9D42F7}"/>
              </a:ext>
            </a:extLst>
          </p:cNvPr>
          <p:cNvCxnSpPr/>
          <p:nvPr/>
        </p:nvCxnSpPr>
        <p:spPr>
          <a:xfrm>
            <a:off x="223838" y="23304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3A4B3CF1-030F-0044-A387-1816B120B88E}"/>
              </a:ext>
            </a:extLst>
          </p:cNvPr>
          <p:cNvCxnSpPr/>
          <p:nvPr/>
        </p:nvCxnSpPr>
        <p:spPr>
          <a:xfrm>
            <a:off x="223838" y="26320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227E167E-17BF-034D-8B40-43450009207C}"/>
              </a:ext>
            </a:extLst>
          </p:cNvPr>
          <p:cNvCxnSpPr/>
          <p:nvPr/>
        </p:nvCxnSpPr>
        <p:spPr>
          <a:xfrm>
            <a:off x="223838" y="2935288"/>
            <a:ext cx="6434137" cy="1587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>
            <a:extLst>
              <a:ext uri="{FF2B5EF4-FFF2-40B4-BE49-F238E27FC236}">
                <a16:creationId xmlns:a16="http://schemas.microsoft.com/office/drawing/2014/main" id="{FD160ABF-6878-9B48-87A6-5D9DE4ED0772}"/>
              </a:ext>
            </a:extLst>
          </p:cNvPr>
          <p:cNvCxnSpPr/>
          <p:nvPr/>
        </p:nvCxnSpPr>
        <p:spPr>
          <a:xfrm>
            <a:off x="223838" y="62547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>
            <a:extLst>
              <a:ext uri="{FF2B5EF4-FFF2-40B4-BE49-F238E27FC236}">
                <a16:creationId xmlns:a16="http://schemas.microsoft.com/office/drawing/2014/main" id="{DBF3A100-7F11-AC4B-AE79-2BBED74EC21E}"/>
              </a:ext>
            </a:extLst>
          </p:cNvPr>
          <p:cNvCxnSpPr/>
          <p:nvPr/>
        </p:nvCxnSpPr>
        <p:spPr>
          <a:xfrm>
            <a:off x="223838" y="65563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>
            <a:extLst>
              <a:ext uri="{FF2B5EF4-FFF2-40B4-BE49-F238E27FC236}">
                <a16:creationId xmlns:a16="http://schemas.microsoft.com/office/drawing/2014/main" id="{9EE3472D-F7B0-B84D-A191-BC987F73A975}"/>
              </a:ext>
            </a:extLst>
          </p:cNvPr>
          <p:cNvCxnSpPr/>
          <p:nvPr/>
        </p:nvCxnSpPr>
        <p:spPr>
          <a:xfrm>
            <a:off x="223838" y="68580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>
            <a:extLst>
              <a:ext uri="{FF2B5EF4-FFF2-40B4-BE49-F238E27FC236}">
                <a16:creationId xmlns:a16="http://schemas.microsoft.com/office/drawing/2014/main" id="{141B8A05-CC91-5F41-97FA-C68355AE8347}"/>
              </a:ext>
            </a:extLst>
          </p:cNvPr>
          <p:cNvCxnSpPr/>
          <p:nvPr/>
        </p:nvCxnSpPr>
        <p:spPr>
          <a:xfrm>
            <a:off x="223838" y="71596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>
            <a:extLst>
              <a:ext uri="{FF2B5EF4-FFF2-40B4-BE49-F238E27FC236}">
                <a16:creationId xmlns:a16="http://schemas.microsoft.com/office/drawing/2014/main" id="{B84B8DCA-3FDC-6D4D-AACF-69441201D4D1}"/>
              </a:ext>
            </a:extLst>
          </p:cNvPr>
          <p:cNvCxnSpPr/>
          <p:nvPr/>
        </p:nvCxnSpPr>
        <p:spPr>
          <a:xfrm>
            <a:off x="223838" y="74612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>
            <a:extLst>
              <a:ext uri="{FF2B5EF4-FFF2-40B4-BE49-F238E27FC236}">
                <a16:creationId xmlns:a16="http://schemas.microsoft.com/office/drawing/2014/main" id="{EDCDE47A-0FE1-5C49-A9DD-A7AD5A392BDC}"/>
              </a:ext>
            </a:extLst>
          </p:cNvPr>
          <p:cNvCxnSpPr/>
          <p:nvPr/>
        </p:nvCxnSpPr>
        <p:spPr>
          <a:xfrm>
            <a:off x="223838" y="77628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>
            <a:extLst>
              <a:ext uri="{FF2B5EF4-FFF2-40B4-BE49-F238E27FC236}">
                <a16:creationId xmlns:a16="http://schemas.microsoft.com/office/drawing/2014/main" id="{94B67FC7-6947-D149-B67A-6144942659B4}"/>
              </a:ext>
            </a:extLst>
          </p:cNvPr>
          <p:cNvCxnSpPr/>
          <p:nvPr/>
        </p:nvCxnSpPr>
        <p:spPr>
          <a:xfrm>
            <a:off x="223838" y="80645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Gerade Verbindung 1">
            <a:extLst>
              <a:ext uri="{FF2B5EF4-FFF2-40B4-BE49-F238E27FC236}">
                <a16:creationId xmlns:a16="http://schemas.microsoft.com/office/drawing/2014/main" id="{B3784422-0DC5-6014-C4C9-367B324005AC}"/>
              </a:ext>
            </a:extLst>
          </p:cNvPr>
          <p:cNvCxnSpPr>
            <a:cxnSpLocks/>
          </p:cNvCxnSpPr>
          <p:nvPr/>
        </p:nvCxnSpPr>
        <p:spPr>
          <a:xfrm>
            <a:off x="445062" y="3238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C20F3D5C-34FD-BCAA-8C3B-473B5DB24A17}"/>
              </a:ext>
            </a:extLst>
          </p:cNvPr>
          <p:cNvCxnSpPr>
            <a:cxnSpLocks/>
          </p:cNvCxnSpPr>
          <p:nvPr/>
        </p:nvCxnSpPr>
        <p:spPr>
          <a:xfrm>
            <a:off x="445062" y="35401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8BC239C1-F975-C20F-7F6D-CAF110E9265D}"/>
              </a:ext>
            </a:extLst>
          </p:cNvPr>
          <p:cNvCxnSpPr>
            <a:cxnSpLocks/>
          </p:cNvCxnSpPr>
          <p:nvPr/>
        </p:nvCxnSpPr>
        <p:spPr>
          <a:xfrm>
            <a:off x="445062" y="38417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A33D0C16-6725-35EB-CDFA-193690B30386}"/>
              </a:ext>
            </a:extLst>
          </p:cNvPr>
          <p:cNvCxnSpPr>
            <a:cxnSpLocks/>
          </p:cNvCxnSpPr>
          <p:nvPr/>
        </p:nvCxnSpPr>
        <p:spPr>
          <a:xfrm>
            <a:off x="445062" y="41433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A1781CC4-C018-9AFA-528B-04ACBD24F649}"/>
              </a:ext>
            </a:extLst>
          </p:cNvPr>
          <p:cNvCxnSpPr>
            <a:cxnSpLocks/>
          </p:cNvCxnSpPr>
          <p:nvPr/>
        </p:nvCxnSpPr>
        <p:spPr>
          <a:xfrm>
            <a:off x="445062" y="44450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A16E546E-4B56-8AB2-55BC-4B04B461E4D5}"/>
              </a:ext>
            </a:extLst>
          </p:cNvPr>
          <p:cNvCxnSpPr>
            <a:cxnSpLocks/>
          </p:cNvCxnSpPr>
          <p:nvPr/>
        </p:nvCxnSpPr>
        <p:spPr>
          <a:xfrm>
            <a:off x="445062" y="47466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FC65F925-AD53-CFFB-3AB2-67DE30221076}"/>
              </a:ext>
            </a:extLst>
          </p:cNvPr>
          <p:cNvCxnSpPr>
            <a:cxnSpLocks/>
          </p:cNvCxnSpPr>
          <p:nvPr/>
        </p:nvCxnSpPr>
        <p:spPr>
          <a:xfrm>
            <a:off x="445062" y="50482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C6EA3B67-9E2E-B8D5-FE1F-7802DD73B9EA}"/>
              </a:ext>
            </a:extLst>
          </p:cNvPr>
          <p:cNvCxnSpPr>
            <a:cxnSpLocks/>
          </p:cNvCxnSpPr>
          <p:nvPr/>
        </p:nvCxnSpPr>
        <p:spPr>
          <a:xfrm>
            <a:off x="445062" y="53498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FFA66A67-BA63-8A87-F02E-1F6C3CC3F7EF}"/>
              </a:ext>
            </a:extLst>
          </p:cNvPr>
          <p:cNvCxnSpPr>
            <a:cxnSpLocks/>
          </p:cNvCxnSpPr>
          <p:nvPr/>
        </p:nvCxnSpPr>
        <p:spPr>
          <a:xfrm>
            <a:off x="445062" y="5651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>
            <a:extLst>
              <a:ext uri="{FF2B5EF4-FFF2-40B4-BE49-F238E27FC236}">
                <a16:creationId xmlns:a16="http://schemas.microsoft.com/office/drawing/2014/main" id="{7331AA61-1291-EDB9-2979-0000806096EB}"/>
              </a:ext>
            </a:extLst>
          </p:cNvPr>
          <p:cNvCxnSpPr>
            <a:cxnSpLocks/>
          </p:cNvCxnSpPr>
          <p:nvPr/>
        </p:nvCxnSpPr>
        <p:spPr>
          <a:xfrm>
            <a:off x="445062" y="5954713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feld 36">
            <a:extLst>
              <a:ext uri="{FF2B5EF4-FFF2-40B4-BE49-F238E27FC236}">
                <a16:creationId xmlns:a16="http://schemas.microsoft.com/office/drawing/2014/main" id="{152B2F50-73F8-E06C-F2C2-6A7068580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110" y="8142987"/>
            <a:ext cx="3153678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900" dirty="0">
                <a:solidFill>
                  <a:srgbClr val="161616"/>
                </a:solidFill>
                <a:latin typeface="Charter Roman" panose="02040503050506020203" pitchFamily="18" charset="0"/>
              </a:rPr>
              <a:t>Wer sich wie die Axt im Wald benimmt, muss sich nicht wundern, wenn ihn eines Tages ein Baum erschlägt.</a:t>
            </a:r>
          </a:p>
          <a:p>
            <a:pPr eaLnBrk="1" hangingPunct="1"/>
            <a:r>
              <a:rPr lang="de-DE" altLang="de-DE" sz="500" b="1" i="1" dirty="0">
                <a:solidFill>
                  <a:srgbClr val="161616"/>
                </a:solidFill>
                <a:latin typeface="CHARTER ROMAN" panose="02040503050506020203" pitchFamily="18" charset="0"/>
              </a:rPr>
              <a:t>Andreas </a:t>
            </a:r>
            <a:r>
              <a:rPr lang="de-DE" altLang="de-DE" sz="500" b="1" i="1" dirty="0" err="1">
                <a:solidFill>
                  <a:srgbClr val="161616"/>
                </a:solidFill>
                <a:latin typeface="CHARTER ROMAN" panose="02040503050506020203" pitchFamily="18" charset="0"/>
              </a:rPr>
              <a:t>Bornhäußer</a:t>
            </a:r>
            <a:endParaRPr lang="de-DE" altLang="de-DE" sz="500" b="1" i="1" dirty="0">
              <a:solidFill>
                <a:srgbClr val="161616"/>
              </a:solidFill>
              <a:latin typeface="CHARTER ROMAN" panose="02040503050506020203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0F60E2C9-0D7B-7D4B-B9E4-C72E3C57A74A}"/>
              </a:ext>
            </a:extLst>
          </p:cNvPr>
          <p:cNvCxnSpPr/>
          <p:nvPr/>
        </p:nvCxnSpPr>
        <p:spPr>
          <a:xfrm>
            <a:off x="223838" y="11239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AB20BF2B-D412-B948-9B12-998AB39CBCBD}"/>
              </a:ext>
            </a:extLst>
          </p:cNvPr>
          <p:cNvCxnSpPr/>
          <p:nvPr/>
        </p:nvCxnSpPr>
        <p:spPr>
          <a:xfrm>
            <a:off x="223838" y="14255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5FC29ED3-552B-AB45-8A6F-CD53C598B37C}"/>
              </a:ext>
            </a:extLst>
          </p:cNvPr>
          <p:cNvCxnSpPr/>
          <p:nvPr/>
        </p:nvCxnSpPr>
        <p:spPr>
          <a:xfrm>
            <a:off x="223838" y="17272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181ED74A-E5A1-0C45-8DC4-EE22E60DC90C}"/>
              </a:ext>
            </a:extLst>
          </p:cNvPr>
          <p:cNvCxnSpPr/>
          <p:nvPr/>
        </p:nvCxnSpPr>
        <p:spPr>
          <a:xfrm>
            <a:off x="223838" y="20288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63E1EADA-A72B-A742-A71D-DD0D92D13163}"/>
              </a:ext>
            </a:extLst>
          </p:cNvPr>
          <p:cNvCxnSpPr/>
          <p:nvPr/>
        </p:nvCxnSpPr>
        <p:spPr>
          <a:xfrm>
            <a:off x="223838" y="23304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DA79A51B-1E74-0D4F-8D2D-D22D03A6ED7C}"/>
              </a:ext>
            </a:extLst>
          </p:cNvPr>
          <p:cNvCxnSpPr/>
          <p:nvPr/>
        </p:nvCxnSpPr>
        <p:spPr>
          <a:xfrm>
            <a:off x="223838" y="26320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5023BCC8-7722-ED47-B7D2-2234FC35B612}"/>
              </a:ext>
            </a:extLst>
          </p:cNvPr>
          <p:cNvCxnSpPr/>
          <p:nvPr/>
        </p:nvCxnSpPr>
        <p:spPr>
          <a:xfrm>
            <a:off x="223838" y="2935288"/>
            <a:ext cx="6434137" cy="1587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>
            <a:extLst>
              <a:ext uri="{FF2B5EF4-FFF2-40B4-BE49-F238E27FC236}">
                <a16:creationId xmlns:a16="http://schemas.microsoft.com/office/drawing/2014/main" id="{06B5E444-95E0-C64B-B714-DC0EE3428283}"/>
              </a:ext>
            </a:extLst>
          </p:cNvPr>
          <p:cNvCxnSpPr/>
          <p:nvPr/>
        </p:nvCxnSpPr>
        <p:spPr>
          <a:xfrm>
            <a:off x="223838" y="62547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>
            <a:extLst>
              <a:ext uri="{FF2B5EF4-FFF2-40B4-BE49-F238E27FC236}">
                <a16:creationId xmlns:a16="http://schemas.microsoft.com/office/drawing/2014/main" id="{A15E2D07-CF2F-8B43-8E77-117DA81196C8}"/>
              </a:ext>
            </a:extLst>
          </p:cNvPr>
          <p:cNvCxnSpPr/>
          <p:nvPr/>
        </p:nvCxnSpPr>
        <p:spPr>
          <a:xfrm>
            <a:off x="223838" y="65563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>
            <a:extLst>
              <a:ext uri="{FF2B5EF4-FFF2-40B4-BE49-F238E27FC236}">
                <a16:creationId xmlns:a16="http://schemas.microsoft.com/office/drawing/2014/main" id="{09D95252-4A4A-4446-AEBB-4374A14D4CD9}"/>
              </a:ext>
            </a:extLst>
          </p:cNvPr>
          <p:cNvCxnSpPr/>
          <p:nvPr/>
        </p:nvCxnSpPr>
        <p:spPr>
          <a:xfrm>
            <a:off x="223838" y="68580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>
            <a:extLst>
              <a:ext uri="{FF2B5EF4-FFF2-40B4-BE49-F238E27FC236}">
                <a16:creationId xmlns:a16="http://schemas.microsoft.com/office/drawing/2014/main" id="{C8C6D2D0-652B-E342-BB63-9F2010D2326D}"/>
              </a:ext>
            </a:extLst>
          </p:cNvPr>
          <p:cNvCxnSpPr/>
          <p:nvPr/>
        </p:nvCxnSpPr>
        <p:spPr>
          <a:xfrm>
            <a:off x="223838" y="71596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>
            <a:extLst>
              <a:ext uri="{FF2B5EF4-FFF2-40B4-BE49-F238E27FC236}">
                <a16:creationId xmlns:a16="http://schemas.microsoft.com/office/drawing/2014/main" id="{AE87658A-1451-D244-B945-95B7666C64EC}"/>
              </a:ext>
            </a:extLst>
          </p:cNvPr>
          <p:cNvCxnSpPr/>
          <p:nvPr/>
        </p:nvCxnSpPr>
        <p:spPr>
          <a:xfrm>
            <a:off x="223838" y="74612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>
            <a:extLst>
              <a:ext uri="{FF2B5EF4-FFF2-40B4-BE49-F238E27FC236}">
                <a16:creationId xmlns:a16="http://schemas.microsoft.com/office/drawing/2014/main" id="{41B4FA1D-65C6-2249-B611-3113C8C5656B}"/>
              </a:ext>
            </a:extLst>
          </p:cNvPr>
          <p:cNvCxnSpPr/>
          <p:nvPr/>
        </p:nvCxnSpPr>
        <p:spPr>
          <a:xfrm>
            <a:off x="223838" y="77628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>
            <a:extLst>
              <a:ext uri="{FF2B5EF4-FFF2-40B4-BE49-F238E27FC236}">
                <a16:creationId xmlns:a16="http://schemas.microsoft.com/office/drawing/2014/main" id="{8E0F3A15-9A1A-6947-B2CE-172C05929BA3}"/>
              </a:ext>
            </a:extLst>
          </p:cNvPr>
          <p:cNvCxnSpPr/>
          <p:nvPr/>
        </p:nvCxnSpPr>
        <p:spPr>
          <a:xfrm>
            <a:off x="223838" y="80645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Gerade Verbindung 1">
            <a:extLst>
              <a:ext uri="{FF2B5EF4-FFF2-40B4-BE49-F238E27FC236}">
                <a16:creationId xmlns:a16="http://schemas.microsoft.com/office/drawing/2014/main" id="{A6955859-D9D1-7E4A-FD92-511F8518D9FC}"/>
              </a:ext>
            </a:extLst>
          </p:cNvPr>
          <p:cNvCxnSpPr>
            <a:cxnSpLocks/>
          </p:cNvCxnSpPr>
          <p:nvPr/>
        </p:nvCxnSpPr>
        <p:spPr>
          <a:xfrm>
            <a:off x="445062" y="3238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0C5BAC44-228C-E4DB-9AB7-713256A38DF9}"/>
              </a:ext>
            </a:extLst>
          </p:cNvPr>
          <p:cNvCxnSpPr>
            <a:cxnSpLocks/>
          </p:cNvCxnSpPr>
          <p:nvPr/>
        </p:nvCxnSpPr>
        <p:spPr>
          <a:xfrm>
            <a:off x="445062" y="35401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9E09C1C4-6209-30F3-B946-EB3DDF918505}"/>
              </a:ext>
            </a:extLst>
          </p:cNvPr>
          <p:cNvCxnSpPr>
            <a:cxnSpLocks/>
          </p:cNvCxnSpPr>
          <p:nvPr/>
        </p:nvCxnSpPr>
        <p:spPr>
          <a:xfrm>
            <a:off x="445062" y="38417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A15C23D8-0C93-E213-A4AB-8E95B36B5602}"/>
              </a:ext>
            </a:extLst>
          </p:cNvPr>
          <p:cNvCxnSpPr>
            <a:cxnSpLocks/>
          </p:cNvCxnSpPr>
          <p:nvPr/>
        </p:nvCxnSpPr>
        <p:spPr>
          <a:xfrm>
            <a:off x="445062" y="41433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E183E629-32B6-AA62-8BA1-EF0578AF7AB0}"/>
              </a:ext>
            </a:extLst>
          </p:cNvPr>
          <p:cNvCxnSpPr>
            <a:cxnSpLocks/>
          </p:cNvCxnSpPr>
          <p:nvPr/>
        </p:nvCxnSpPr>
        <p:spPr>
          <a:xfrm>
            <a:off x="445062" y="44450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F30D8750-3E85-5571-B95C-D7BA27927729}"/>
              </a:ext>
            </a:extLst>
          </p:cNvPr>
          <p:cNvCxnSpPr>
            <a:cxnSpLocks/>
          </p:cNvCxnSpPr>
          <p:nvPr/>
        </p:nvCxnSpPr>
        <p:spPr>
          <a:xfrm>
            <a:off x="445062" y="47466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26F7CD3B-F71C-6B36-8748-71A30AA089F6}"/>
              </a:ext>
            </a:extLst>
          </p:cNvPr>
          <p:cNvCxnSpPr>
            <a:cxnSpLocks/>
          </p:cNvCxnSpPr>
          <p:nvPr/>
        </p:nvCxnSpPr>
        <p:spPr>
          <a:xfrm>
            <a:off x="445062" y="50482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5308B371-2752-3BC9-6F80-733CE2186D98}"/>
              </a:ext>
            </a:extLst>
          </p:cNvPr>
          <p:cNvCxnSpPr>
            <a:cxnSpLocks/>
          </p:cNvCxnSpPr>
          <p:nvPr/>
        </p:nvCxnSpPr>
        <p:spPr>
          <a:xfrm>
            <a:off x="445062" y="53498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8DEC6851-050B-4711-512C-35C189A08DE3}"/>
              </a:ext>
            </a:extLst>
          </p:cNvPr>
          <p:cNvCxnSpPr>
            <a:cxnSpLocks/>
          </p:cNvCxnSpPr>
          <p:nvPr/>
        </p:nvCxnSpPr>
        <p:spPr>
          <a:xfrm>
            <a:off x="445062" y="5651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>
            <a:extLst>
              <a:ext uri="{FF2B5EF4-FFF2-40B4-BE49-F238E27FC236}">
                <a16:creationId xmlns:a16="http://schemas.microsoft.com/office/drawing/2014/main" id="{1A6B98A5-FA5A-FE6F-67FF-BC24E21FE9A9}"/>
              </a:ext>
            </a:extLst>
          </p:cNvPr>
          <p:cNvCxnSpPr>
            <a:cxnSpLocks/>
          </p:cNvCxnSpPr>
          <p:nvPr/>
        </p:nvCxnSpPr>
        <p:spPr>
          <a:xfrm>
            <a:off x="445062" y="5954713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feld 36">
            <a:extLst>
              <a:ext uri="{FF2B5EF4-FFF2-40B4-BE49-F238E27FC236}">
                <a16:creationId xmlns:a16="http://schemas.microsoft.com/office/drawing/2014/main" id="{08339D82-69B8-5976-F2C3-E80FBFCCA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110" y="8142987"/>
            <a:ext cx="3153678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900" dirty="0">
                <a:solidFill>
                  <a:srgbClr val="161616"/>
                </a:solidFill>
                <a:latin typeface="Charter Roman" panose="02040503050506020203" pitchFamily="18" charset="0"/>
              </a:rPr>
              <a:t>Bescheidenheit ist eine Tugend, die man vor allem an anderen schätzt.</a:t>
            </a:r>
          </a:p>
          <a:p>
            <a:pPr eaLnBrk="1" hangingPunct="1"/>
            <a:r>
              <a:rPr lang="de-DE" altLang="de-DE" sz="500" b="1" i="1" dirty="0">
                <a:solidFill>
                  <a:srgbClr val="161616"/>
                </a:solidFill>
                <a:latin typeface="CHARTER ROMAN" panose="02040503050506020203" pitchFamily="18" charset="0"/>
              </a:rPr>
              <a:t>de La </a:t>
            </a:r>
            <a:r>
              <a:rPr lang="de-DE" altLang="de-DE" sz="500" b="1" i="1" dirty="0" err="1">
                <a:solidFill>
                  <a:srgbClr val="161616"/>
                </a:solidFill>
                <a:latin typeface="CHARTER ROMAN" panose="02040503050506020203" pitchFamily="18" charset="0"/>
              </a:rPr>
              <a:t>Rochefoucauld</a:t>
            </a:r>
            <a:endParaRPr lang="de-DE" altLang="de-DE" sz="500" b="1" i="1" dirty="0">
              <a:solidFill>
                <a:srgbClr val="161616"/>
              </a:solidFill>
              <a:latin typeface="CHARTER ROMAN" panose="02040503050506020203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6A78B39-12D2-8D42-9C6D-7A9101F35914}"/>
              </a:ext>
            </a:extLst>
          </p:cNvPr>
          <p:cNvCxnSpPr/>
          <p:nvPr/>
        </p:nvCxnSpPr>
        <p:spPr>
          <a:xfrm>
            <a:off x="223838" y="11239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22FBFD2B-6407-C84A-B694-BD312CF08F70}"/>
              </a:ext>
            </a:extLst>
          </p:cNvPr>
          <p:cNvCxnSpPr/>
          <p:nvPr/>
        </p:nvCxnSpPr>
        <p:spPr>
          <a:xfrm>
            <a:off x="223838" y="14255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6EC28B3B-D678-6D4E-8F68-38174D6ADD90}"/>
              </a:ext>
            </a:extLst>
          </p:cNvPr>
          <p:cNvCxnSpPr/>
          <p:nvPr/>
        </p:nvCxnSpPr>
        <p:spPr>
          <a:xfrm>
            <a:off x="223838" y="17272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D784B78B-3D05-4C41-AE16-997EBA4A02A8}"/>
              </a:ext>
            </a:extLst>
          </p:cNvPr>
          <p:cNvCxnSpPr/>
          <p:nvPr/>
        </p:nvCxnSpPr>
        <p:spPr>
          <a:xfrm>
            <a:off x="223838" y="20288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F0FF9E6F-1A07-C24F-B11B-68BCEF236ADF}"/>
              </a:ext>
            </a:extLst>
          </p:cNvPr>
          <p:cNvCxnSpPr/>
          <p:nvPr/>
        </p:nvCxnSpPr>
        <p:spPr>
          <a:xfrm>
            <a:off x="223838" y="23304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9CE86849-D0B9-5A46-B552-878C943A3976}"/>
              </a:ext>
            </a:extLst>
          </p:cNvPr>
          <p:cNvCxnSpPr/>
          <p:nvPr/>
        </p:nvCxnSpPr>
        <p:spPr>
          <a:xfrm>
            <a:off x="223838" y="26320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625932B8-650A-A844-BFF8-BE4D4809C126}"/>
              </a:ext>
            </a:extLst>
          </p:cNvPr>
          <p:cNvCxnSpPr/>
          <p:nvPr/>
        </p:nvCxnSpPr>
        <p:spPr>
          <a:xfrm>
            <a:off x="223838" y="2935288"/>
            <a:ext cx="6434137" cy="1587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>
            <a:extLst>
              <a:ext uri="{FF2B5EF4-FFF2-40B4-BE49-F238E27FC236}">
                <a16:creationId xmlns:a16="http://schemas.microsoft.com/office/drawing/2014/main" id="{4FA80C2B-BCC8-8741-9254-315EF8D20E84}"/>
              </a:ext>
            </a:extLst>
          </p:cNvPr>
          <p:cNvCxnSpPr/>
          <p:nvPr/>
        </p:nvCxnSpPr>
        <p:spPr>
          <a:xfrm>
            <a:off x="223838" y="62547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>
            <a:extLst>
              <a:ext uri="{FF2B5EF4-FFF2-40B4-BE49-F238E27FC236}">
                <a16:creationId xmlns:a16="http://schemas.microsoft.com/office/drawing/2014/main" id="{B007163C-3501-8F42-A887-3EE250F66923}"/>
              </a:ext>
            </a:extLst>
          </p:cNvPr>
          <p:cNvCxnSpPr/>
          <p:nvPr/>
        </p:nvCxnSpPr>
        <p:spPr>
          <a:xfrm>
            <a:off x="223838" y="65563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>
            <a:extLst>
              <a:ext uri="{FF2B5EF4-FFF2-40B4-BE49-F238E27FC236}">
                <a16:creationId xmlns:a16="http://schemas.microsoft.com/office/drawing/2014/main" id="{4D87550D-C1A8-974A-B939-3349B1BFBC3A}"/>
              </a:ext>
            </a:extLst>
          </p:cNvPr>
          <p:cNvCxnSpPr/>
          <p:nvPr/>
        </p:nvCxnSpPr>
        <p:spPr>
          <a:xfrm>
            <a:off x="223838" y="68580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>
            <a:extLst>
              <a:ext uri="{FF2B5EF4-FFF2-40B4-BE49-F238E27FC236}">
                <a16:creationId xmlns:a16="http://schemas.microsoft.com/office/drawing/2014/main" id="{53AF491A-1049-B441-9034-5CD4C1DF908B}"/>
              </a:ext>
            </a:extLst>
          </p:cNvPr>
          <p:cNvCxnSpPr/>
          <p:nvPr/>
        </p:nvCxnSpPr>
        <p:spPr>
          <a:xfrm>
            <a:off x="223838" y="71596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>
            <a:extLst>
              <a:ext uri="{FF2B5EF4-FFF2-40B4-BE49-F238E27FC236}">
                <a16:creationId xmlns:a16="http://schemas.microsoft.com/office/drawing/2014/main" id="{CF0D71FC-A582-F248-9F9F-5727D4902845}"/>
              </a:ext>
            </a:extLst>
          </p:cNvPr>
          <p:cNvCxnSpPr/>
          <p:nvPr/>
        </p:nvCxnSpPr>
        <p:spPr>
          <a:xfrm>
            <a:off x="223838" y="74612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>
            <a:extLst>
              <a:ext uri="{FF2B5EF4-FFF2-40B4-BE49-F238E27FC236}">
                <a16:creationId xmlns:a16="http://schemas.microsoft.com/office/drawing/2014/main" id="{93EABA4F-5F13-4849-8B97-1884B41E2B04}"/>
              </a:ext>
            </a:extLst>
          </p:cNvPr>
          <p:cNvCxnSpPr/>
          <p:nvPr/>
        </p:nvCxnSpPr>
        <p:spPr>
          <a:xfrm>
            <a:off x="223838" y="77628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>
            <a:extLst>
              <a:ext uri="{FF2B5EF4-FFF2-40B4-BE49-F238E27FC236}">
                <a16:creationId xmlns:a16="http://schemas.microsoft.com/office/drawing/2014/main" id="{7BCB026E-C469-D94F-AB21-3DDEE0D57897}"/>
              </a:ext>
            </a:extLst>
          </p:cNvPr>
          <p:cNvCxnSpPr/>
          <p:nvPr/>
        </p:nvCxnSpPr>
        <p:spPr>
          <a:xfrm>
            <a:off x="223838" y="80645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Gerade Verbindung 1">
            <a:extLst>
              <a:ext uri="{FF2B5EF4-FFF2-40B4-BE49-F238E27FC236}">
                <a16:creationId xmlns:a16="http://schemas.microsoft.com/office/drawing/2014/main" id="{90A3E42B-4B2B-B279-7C97-43E989D9B227}"/>
              </a:ext>
            </a:extLst>
          </p:cNvPr>
          <p:cNvCxnSpPr>
            <a:cxnSpLocks/>
          </p:cNvCxnSpPr>
          <p:nvPr/>
        </p:nvCxnSpPr>
        <p:spPr>
          <a:xfrm>
            <a:off x="445062" y="3238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C13B5C63-4FF9-1EDD-1D1B-3CE10BCA7212}"/>
              </a:ext>
            </a:extLst>
          </p:cNvPr>
          <p:cNvCxnSpPr>
            <a:cxnSpLocks/>
          </p:cNvCxnSpPr>
          <p:nvPr/>
        </p:nvCxnSpPr>
        <p:spPr>
          <a:xfrm>
            <a:off x="445062" y="35401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E48B4DFC-54AF-B96D-89CD-D7D58F04470F}"/>
              </a:ext>
            </a:extLst>
          </p:cNvPr>
          <p:cNvCxnSpPr>
            <a:cxnSpLocks/>
          </p:cNvCxnSpPr>
          <p:nvPr/>
        </p:nvCxnSpPr>
        <p:spPr>
          <a:xfrm>
            <a:off x="445062" y="38417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26E1F7D9-7A39-27D7-4A9D-7A8CA26F31FA}"/>
              </a:ext>
            </a:extLst>
          </p:cNvPr>
          <p:cNvCxnSpPr>
            <a:cxnSpLocks/>
          </p:cNvCxnSpPr>
          <p:nvPr/>
        </p:nvCxnSpPr>
        <p:spPr>
          <a:xfrm>
            <a:off x="445062" y="41433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F38A76C-F9C6-3FE8-79A4-956C030C1271}"/>
              </a:ext>
            </a:extLst>
          </p:cNvPr>
          <p:cNvCxnSpPr>
            <a:cxnSpLocks/>
          </p:cNvCxnSpPr>
          <p:nvPr/>
        </p:nvCxnSpPr>
        <p:spPr>
          <a:xfrm>
            <a:off x="445062" y="44450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5C066CC1-7929-B5CD-6705-01D5EA81D1D7}"/>
              </a:ext>
            </a:extLst>
          </p:cNvPr>
          <p:cNvCxnSpPr>
            <a:cxnSpLocks/>
          </p:cNvCxnSpPr>
          <p:nvPr/>
        </p:nvCxnSpPr>
        <p:spPr>
          <a:xfrm>
            <a:off x="445062" y="47466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AC216C67-1207-AF8F-F88F-92D8AAF41067}"/>
              </a:ext>
            </a:extLst>
          </p:cNvPr>
          <p:cNvCxnSpPr>
            <a:cxnSpLocks/>
          </p:cNvCxnSpPr>
          <p:nvPr/>
        </p:nvCxnSpPr>
        <p:spPr>
          <a:xfrm>
            <a:off x="445062" y="50482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043B8A4A-EA1B-588A-8228-679865B62EC8}"/>
              </a:ext>
            </a:extLst>
          </p:cNvPr>
          <p:cNvCxnSpPr>
            <a:cxnSpLocks/>
          </p:cNvCxnSpPr>
          <p:nvPr/>
        </p:nvCxnSpPr>
        <p:spPr>
          <a:xfrm>
            <a:off x="445062" y="53498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04FDA7F6-0C04-ABEA-84E9-A9CB8AA8246C}"/>
              </a:ext>
            </a:extLst>
          </p:cNvPr>
          <p:cNvCxnSpPr>
            <a:cxnSpLocks/>
          </p:cNvCxnSpPr>
          <p:nvPr/>
        </p:nvCxnSpPr>
        <p:spPr>
          <a:xfrm>
            <a:off x="445062" y="5651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>
            <a:extLst>
              <a:ext uri="{FF2B5EF4-FFF2-40B4-BE49-F238E27FC236}">
                <a16:creationId xmlns:a16="http://schemas.microsoft.com/office/drawing/2014/main" id="{12F6E486-64A9-6DB4-1B2B-7AA9AC56CE0A}"/>
              </a:ext>
            </a:extLst>
          </p:cNvPr>
          <p:cNvCxnSpPr>
            <a:cxnSpLocks/>
          </p:cNvCxnSpPr>
          <p:nvPr/>
        </p:nvCxnSpPr>
        <p:spPr>
          <a:xfrm>
            <a:off x="445062" y="5954713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feld 36">
            <a:extLst>
              <a:ext uri="{FF2B5EF4-FFF2-40B4-BE49-F238E27FC236}">
                <a16:creationId xmlns:a16="http://schemas.microsoft.com/office/drawing/2014/main" id="{A9583E1C-0616-F6AA-9726-D80D2EA8A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110" y="8142987"/>
            <a:ext cx="2489257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900" dirty="0">
                <a:solidFill>
                  <a:srgbClr val="161616"/>
                </a:solidFill>
                <a:latin typeface="Charter Roman" panose="02040503050506020203" pitchFamily="18" charset="0"/>
              </a:rPr>
              <a:t>Eine gute Rede sollte das Thema, aber nicht die Zuhörer erschöpfen.</a:t>
            </a:r>
          </a:p>
          <a:p>
            <a:pPr eaLnBrk="1" hangingPunct="1"/>
            <a:r>
              <a:rPr lang="de-DE" altLang="de-DE" sz="500" b="1" i="1" dirty="0">
                <a:solidFill>
                  <a:srgbClr val="161616"/>
                </a:solidFill>
                <a:latin typeface="CHARTER ROMAN" panose="02040503050506020203" pitchFamily="18" charset="0"/>
              </a:rPr>
              <a:t>Churchill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F397404A-A49B-9243-8E20-71258DEFA856}"/>
              </a:ext>
            </a:extLst>
          </p:cNvPr>
          <p:cNvCxnSpPr/>
          <p:nvPr/>
        </p:nvCxnSpPr>
        <p:spPr>
          <a:xfrm>
            <a:off x="223838" y="11239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4247C0AF-7080-AB4E-8CB0-8EACBF58E087}"/>
              </a:ext>
            </a:extLst>
          </p:cNvPr>
          <p:cNvCxnSpPr/>
          <p:nvPr/>
        </p:nvCxnSpPr>
        <p:spPr>
          <a:xfrm>
            <a:off x="223838" y="14255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ADDA76FE-69C2-D54A-88A1-35083DF62497}"/>
              </a:ext>
            </a:extLst>
          </p:cNvPr>
          <p:cNvCxnSpPr/>
          <p:nvPr/>
        </p:nvCxnSpPr>
        <p:spPr>
          <a:xfrm>
            <a:off x="223838" y="17272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5E21AA0C-5E3E-F444-B632-610FB5A143A8}"/>
              </a:ext>
            </a:extLst>
          </p:cNvPr>
          <p:cNvCxnSpPr/>
          <p:nvPr/>
        </p:nvCxnSpPr>
        <p:spPr>
          <a:xfrm>
            <a:off x="223838" y="20288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6CA3520B-B2D0-C349-9EDE-6E4F5E67DD81}"/>
              </a:ext>
            </a:extLst>
          </p:cNvPr>
          <p:cNvCxnSpPr/>
          <p:nvPr/>
        </p:nvCxnSpPr>
        <p:spPr>
          <a:xfrm>
            <a:off x="223838" y="23304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225E7516-EF90-BF44-A79F-3BE2DB1B70EF}"/>
              </a:ext>
            </a:extLst>
          </p:cNvPr>
          <p:cNvCxnSpPr/>
          <p:nvPr/>
        </p:nvCxnSpPr>
        <p:spPr>
          <a:xfrm>
            <a:off x="223838" y="26320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22153DA4-0441-0043-8649-21220C065712}"/>
              </a:ext>
            </a:extLst>
          </p:cNvPr>
          <p:cNvCxnSpPr/>
          <p:nvPr/>
        </p:nvCxnSpPr>
        <p:spPr>
          <a:xfrm>
            <a:off x="223838" y="2935288"/>
            <a:ext cx="6434137" cy="1587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>
            <a:extLst>
              <a:ext uri="{FF2B5EF4-FFF2-40B4-BE49-F238E27FC236}">
                <a16:creationId xmlns:a16="http://schemas.microsoft.com/office/drawing/2014/main" id="{E9660B7D-6335-4348-8906-82331DABD35B}"/>
              </a:ext>
            </a:extLst>
          </p:cNvPr>
          <p:cNvCxnSpPr/>
          <p:nvPr/>
        </p:nvCxnSpPr>
        <p:spPr>
          <a:xfrm>
            <a:off x="223838" y="62547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>
            <a:extLst>
              <a:ext uri="{FF2B5EF4-FFF2-40B4-BE49-F238E27FC236}">
                <a16:creationId xmlns:a16="http://schemas.microsoft.com/office/drawing/2014/main" id="{E2A54E05-AA48-654C-A9FA-0386D9993AF0}"/>
              </a:ext>
            </a:extLst>
          </p:cNvPr>
          <p:cNvCxnSpPr/>
          <p:nvPr/>
        </p:nvCxnSpPr>
        <p:spPr>
          <a:xfrm>
            <a:off x="223838" y="65563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>
            <a:extLst>
              <a:ext uri="{FF2B5EF4-FFF2-40B4-BE49-F238E27FC236}">
                <a16:creationId xmlns:a16="http://schemas.microsoft.com/office/drawing/2014/main" id="{54035D84-2E58-E24D-B8E2-79A88D3DEBFD}"/>
              </a:ext>
            </a:extLst>
          </p:cNvPr>
          <p:cNvCxnSpPr/>
          <p:nvPr/>
        </p:nvCxnSpPr>
        <p:spPr>
          <a:xfrm>
            <a:off x="223838" y="68580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>
            <a:extLst>
              <a:ext uri="{FF2B5EF4-FFF2-40B4-BE49-F238E27FC236}">
                <a16:creationId xmlns:a16="http://schemas.microsoft.com/office/drawing/2014/main" id="{FB2CBFA5-3B05-2840-AAF1-5A9061E825F7}"/>
              </a:ext>
            </a:extLst>
          </p:cNvPr>
          <p:cNvCxnSpPr/>
          <p:nvPr/>
        </p:nvCxnSpPr>
        <p:spPr>
          <a:xfrm>
            <a:off x="223838" y="71596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>
            <a:extLst>
              <a:ext uri="{FF2B5EF4-FFF2-40B4-BE49-F238E27FC236}">
                <a16:creationId xmlns:a16="http://schemas.microsoft.com/office/drawing/2014/main" id="{70A5C017-F0F6-D048-95C4-5D8B8F3D7166}"/>
              </a:ext>
            </a:extLst>
          </p:cNvPr>
          <p:cNvCxnSpPr/>
          <p:nvPr/>
        </p:nvCxnSpPr>
        <p:spPr>
          <a:xfrm>
            <a:off x="223838" y="74612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>
            <a:extLst>
              <a:ext uri="{FF2B5EF4-FFF2-40B4-BE49-F238E27FC236}">
                <a16:creationId xmlns:a16="http://schemas.microsoft.com/office/drawing/2014/main" id="{137C2873-EA0A-4044-A846-A8728A80C70F}"/>
              </a:ext>
            </a:extLst>
          </p:cNvPr>
          <p:cNvCxnSpPr/>
          <p:nvPr/>
        </p:nvCxnSpPr>
        <p:spPr>
          <a:xfrm>
            <a:off x="223838" y="77628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>
            <a:extLst>
              <a:ext uri="{FF2B5EF4-FFF2-40B4-BE49-F238E27FC236}">
                <a16:creationId xmlns:a16="http://schemas.microsoft.com/office/drawing/2014/main" id="{4D42DAB6-1D84-614E-9DB4-D4A3D45D8F44}"/>
              </a:ext>
            </a:extLst>
          </p:cNvPr>
          <p:cNvCxnSpPr/>
          <p:nvPr/>
        </p:nvCxnSpPr>
        <p:spPr>
          <a:xfrm>
            <a:off x="223838" y="80645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Gerade Verbindung 1">
            <a:extLst>
              <a:ext uri="{FF2B5EF4-FFF2-40B4-BE49-F238E27FC236}">
                <a16:creationId xmlns:a16="http://schemas.microsoft.com/office/drawing/2014/main" id="{06BC76AC-A354-9F4E-9A4C-8E21957E0E82}"/>
              </a:ext>
            </a:extLst>
          </p:cNvPr>
          <p:cNvCxnSpPr>
            <a:cxnSpLocks/>
          </p:cNvCxnSpPr>
          <p:nvPr/>
        </p:nvCxnSpPr>
        <p:spPr>
          <a:xfrm>
            <a:off x="445062" y="3238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8F6852D9-413A-6093-83AD-D83CAFB02410}"/>
              </a:ext>
            </a:extLst>
          </p:cNvPr>
          <p:cNvCxnSpPr>
            <a:cxnSpLocks/>
          </p:cNvCxnSpPr>
          <p:nvPr/>
        </p:nvCxnSpPr>
        <p:spPr>
          <a:xfrm>
            <a:off x="445062" y="35401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18CF8E6D-C677-31AA-879E-5E8F766008BE}"/>
              </a:ext>
            </a:extLst>
          </p:cNvPr>
          <p:cNvCxnSpPr>
            <a:cxnSpLocks/>
          </p:cNvCxnSpPr>
          <p:nvPr/>
        </p:nvCxnSpPr>
        <p:spPr>
          <a:xfrm>
            <a:off x="445062" y="38417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FBC6EC33-D4F0-98C7-45DD-5927CE2B5E81}"/>
              </a:ext>
            </a:extLst>
          </p:cNvPr>
          <p:cNvCxnSpPr>
            <a:cxnSpLocks/>
          </p:cNvCxnSpPr>
          <p:nvPr/>
        </p:nvCxnSpPr>
        <p:spPr>
          <a:xfrm>
            <a:off x="445062" y="41433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4462BE0E-6B7F-F66C-5FA5-63D4ACAF610D}"/>
              </a:ext>
            </a:extLst>
          </p:cNvPr>
          <p:cNvCxnSpPr>
            <a:cxnSpLocks/>
          </p:cNvCxnSpPr>
          <p:nvPr/>
        </p:nvCxnSpPr>
        <p:spPr>
          <a:xfrm>
            <a:off x="445062" y="44450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45B89CC8-3393-51D7-423F-D101178D13B1}"/>
              </a:ext>
            </a:extLst>
          </p:cNvPr>
          <p:cNvCxnSpPr>
            <a:cxnSpLocks/>
          </p:cNvCxnSpPr>
          <p:nvPr/>
        </p:nvCxnSpPr>
        <p:spPr>
          <a:xfrm>
            <a:off x="445062" y="47466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778178D4-E1FC-CE62-EF8D-6D92541FBD55}"/>
              </a:ext>
            </a:extLst>
          </p:cNvPr>
          <p:cNvCxnSpPr>
            <a:cxnSpLocks/>
          </p:cNvCxnSpPr>
          <p:nvPr/>
        </p:nvCxnSpPr>
        <p:spPr>
          <a:xfrm>
            <a:off x="445062" y="50482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79C168B5-5D71-CFC0-B1D8-5731D273D4BD}"/>
              </a:ext>
            </a:extLst>
          </p:cNvPr>
          <p:cNvCxnSpPr>
            <a:cxnSpLocks/>
          </p:cNvCxnSpPr>
          <p:nvPr/>
        </p:nvCxnSpPr>
        <p:spPr>
          <a:xfrm>
            <a:off x="445062" y="53498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9941AA67-A735-A6A9-1A78-E00091DA94D1}"/>
              </a:ext>
            </a:extLst>
          </p:cNvPr>
          <p:cNvCxnSpPr>
            <a:cxnSpLocks/>
          </p:cNvCxnSpPr>
          <p:nvPr/>
        </p:nvCxnSpPr>
        <p:spPr>
          <a:xfrm>
            <a:off x="445062" y="5651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>
            <a:extLst>
              <a:ext uri="{FF2B5EF4-FFF2-40B4-BE49-F238E27FC236}">
                <a16:creationId xmlns:a16="http://schemas.microsoft.com/office/drawing/2014/main" id="{19CF4B5F-5C95-B864-0EEC-E1DE61D856E5}"/>
              </a:ext>
            </a:extLst>
          </p:cNvPr>
          <p:cNvCxnSpPr>
            <a:cxnSpLocks/>
          </p:cNvCxnSpPr>
          <p:nvPr/>
        </p:nvCxnSpPr>
        <p:spPr>
          <a:xfrm>
            <a:off x="445062" y="5954713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feld 36">
            <a:extLst>
              <a:ext uri="{FF2B5EF4-FFF2-40B4-BE49-F238E27FC236}">
                <a16:creationId xmlns:a16="http://schemas.microsoft.com/office/drawing/2014/main" id="{7DE85ED0-3ACE-B7BE-E423-94912C0DB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110" y="8142987"/>
            <a:ext cx="2489257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900" dirty="0">
                <a:solidFill>
                  <a:srgbClr val="161616"/>
                </a:solidFill>
                <a:latin typeface="Charter Roman" panose="02040503050506020203" pitchFamily="18" charset="0"/>
              </a:rPr>
              <a:t>Wer nie fragt, trifft nie den Nerv. </a:t>
            </a:r>
          </a:p>
          <a:p>
            <a:pPr eaLnBrk="1" hangingPunct="1"/>
            <a:r>
              <a:rPr lang="de-DE" altLang="de-DE" sz="900" dirty="0">
                <a:solidFill>
                  <a:srgbClr val="161616"/>
                </a:solidFill>
                <a:latin typeface="Charter Roman" panose="02040503050506020203" pitchFamily="18" charset="0"/>
              </a:rPr>
              <a:t>Wer zu viel fragt, nervt.</a:t>
            </a:r>
          </a:p>
          <a:p>
            <a:pPr eaLnBrk="1" hangingPunct="1"/>
            <a:r>
              <a:rPr lang="de-DE" altLang="de-DE" sz="500" b="1" i="1" dirty="0">
                <a:solidFill>
                  <a:srgbClr val="161616"/>
                </a:solidFill>
                <a:latin typeface="CHARTER ROMAN" panose="02040503050506020203" pitchFamily="18" charset="0"/>
              </a:rPr>
              <a:t>Andreas </a:t>
            </a:r>
            <a:r>
              <a:rPr lang="de-DE" altLang="de-DE" sz="500" b="1" i="1" dirty="0" err="1">
                <a:solidFill>
                  <a:srgbClr val="161616"/>
                </a:solidFill>
                <a:latin typeface="CHARTER ROMAN" panose="02040503050506020203" pitchFamily="18" charset="0"/>
              </a:rPr>
              <a:t>Bornhäußer</a:t>
            </a:r>
            <a:endParaRPr lang="de-DE" altLang="de-DE" sz="500" b="1" i="1" dirty="0">
              <a:solidFill>
                <a:srgbClr val="161616"/>
              </a:solidFill>
              <a:latin typeface="CHARTER ROMAN" panose="02040503050506020203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A03448CC-8184-7D43-8F55-80E7F424E718}"/>
              </a:ext>
            </a:extLst>
          </p:cNvPr>
          <p:cNvCxnSpPr/>
          <p:nvPr/>
        </p:nvCxnSpPr>
        <p:spPr>
          <a:xfrm>
            <a:off x="223838" y="11239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2B8625E8-FB7C-E241-AE2B-37BB4B79F91F}"/>
              </a:ext>
            </a:extLst>
          </p:cNvPr>
          <p:cNvCxnSpPr/>
          <p:nvPr/>
        </p:nvCxnSpPr>
        <p:spPr>
          <a:xfrm>
            <a:off x="223838" y="14255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14C5FC85-9BAB-F44A-B4DE-CA34DA7B3BB1}"/>
              </a:ext>
            </a:extLst>
          </p:cNvPr>
          <p:cNvCxnSpPr/>
          <p:nvPr/>
        </p:nvCxnSpPr>
        <p:spPr>
          <a:xfrm>
            <a:off x="223838" y="17272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8B4F1823-8200-FF47-8616-DCB95077824D}"/>
              </a:ext>
            </a:extLst>
          </p:cNvPr>
          <p:cNvCxnSpPr/>
          <p:nvPr/>
        </p:nvCxnSpPr>
        <p:spPr>
          <a:xfrm>
            <a:off x="223838" y="20288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205119AA-5B61-F641-BD88-9D5A1982ED2C}"/>
              </a:ext>
            </a:extLst>
          </p:cNvPr>
          <p:cNvCxnSpPr/>
          <p:nvPr/>
        </p:nvCxnSpPr>
        <p:spPr>
          <a:xfrm>
            <a:off x="223838" y="23304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E9E3E979-46D6-B542-AAF8-D85C88CD20F6}"/>
              </a:ext>
            </a:extLst>
          </p:cNvPr>
          <p:cNvCxnSpPr/>
          <p:nvPr/>
        </p:nvCxnSpPr>
        <p:spPr>
          <a:xfrm>
            <a:off x="223838" y="26320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0B13247B-9112-F44A-9B3C-E055BB83AE04}"/>
              </a:ext>
            </a:extLst>
          </p:cNvPr>
          <p:cNvCxnSpPr/>
          <p:nvPr/>
        </p:nvCxnSpPr>
        <p:spPr>
          <a:xfrm>
            <a:off x="223838" y="2935288"/>
            <a:ext cx="6434137" cy="1587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>
            <a:extLst>
              <a:ext uri="{FF2B5EF4-FFF2-40B4-BE49-F238E27FC236}">
                <a16:creationId xmlns:a16="http://schemas.microsoft.com/office/drawing/2014/main" id="{3C22B419-9F9D-B743-B2A9-5F760E3B1EA1}"/>
              </a:ext>
            </a:extLst>
          </p:cNvPr>
          <p:cNvCxnSpPr/>
          <p:nvPr/>
        </p:nvCxnSpPr>
        <p:spPr>
          <a:xfrm>
            <a:off x="223838" y="62547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>
            <a:extLst>
              <a:ext uri="{FF2B5EF4-FFF2-40B4-BE49-F238E27FC236}">
                <a16:creationId xmlns:a16="http://schemas.microsoft.com/office/drawing/2014/main" id="{6568EE15-29F9-9047-93FE-00A7593025FC}"/>
              </a:ext>
            </a:extLst>
          </p:cNvPr>
          <p:cNvCxnSpPr/>
          <p:nvPr/>
        </p:nvCxnSpPr>
        <p:spPr>
          <a:xfrm>
            <a:off x="223838" y="65563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>
            <a:extLst>
              <a:ext uri="{FF2B5EF4-FFF2-40B4-BE49-F238E27FC236}">
                <a16:creationId xmlns:a16="http://schemas.microsoft.com/office/drawing/2014/main" id="{759D7118-CDF8-D547-9290-AF8752A34648}"/>
              </a:ext>
            </a:extLst>
          </p:cNvPr>
          <p:cNvCxnSpPr/>
          <p:nvPr/>
        </p:nvCxnSpPr>
        <p:spPr>
          <a:xfrm>
            <a:off x="223838" y="68580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>
            <a:extLst>
              <a:ext uri="{FF2B5EF4-FFF2-40B4-BE49-F238E27FC236}">
                <a16:creationId xmlns:a16="http://schemas.microsoft.com/office/drawing/2014/main" id="{A603BE35-DC28-CD4F-80D6-A04D57559ED4}"/>
              </a:ext>
            </a:extLst>
          </p:cNvPr>
          <p:cNvCxnSpPr/>
          <p:nvPr/>
        </p:nvCxnSpPr>
        <p:spPr>
          <a:xfrm>
            <a:off x="223838" y="71596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>
            <a:extLst>
              <a:ext uri="{FF2B5EF4-FFF2-40B4-BE49-F238E27FC236}">
                <a16:creationId xmlns:a16="http://schemas.microsoft.com/office/drawing/2014/main" id="{5C639D94-5F2D-9F48-834B-DD642847913D}"/>
              </a:ext>
            </a:extLst>
          </p:cNvPr>
          <p:cNvCxnSpPr/>
          <p:nvPr/>
        </p:nvCxnSpPr>
        <p:spPr>
          <a:xfrm>
            <a:off x="223838" y="74612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>
            <a:extLst>
              <a:ext uri="{FF2B5EF4-FFF2-40B4-BE49-F238E27FC236}">
                <a16:creationId xmlns:a16="http://schemas.microsoft.com/office/drawing/2014/main" id="{585741F6-2254-6445-B27A-4D138FA85805}"/>
              </a:ext>
            </a:extLst>
          </p:cNvPr>
          <p:cNvCxnSpPr/>
          <p:nvPr/>
        </p:nvCxnSpPr>
        <p:spPr>
          <a:xfrm>
            <a:off x="223838" y="77628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>
            <a:extLst>
              <a:ext uri="{FF2B5EF4-FFF2-40B4-BE49-F238E27FC236}">
                <a16:creationId xmlns:a16="http://schemas.microsoft.com/office/drawing/2014/main" id="{99962ACB-C82F-184B-9951-CA3F3EC3278B}"/>
              </a:ext>
            </a:extLst>
          </p:cNvPr>
          <p:cNvCxnSpPr/>
          <p:nvPr/>
        </p:nvCxnSpPr>
        <p:spPr>
          <a:xfrm>
            <a:off x="223838" y="80645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Gerade Verbindung 1">
            <a:extLst>
              <a:ext uri="{FF2B5EF4-FFF2-40B4-BE49-F238E27FC236}">
                <a16:creationId xmlns:a16="http://schemas.microsoft.com/office/drawing/2014/main" id="{3B1455AC-C64E-9375-E217-AE183519593B}"/>
              </a:ext>
            </a:extLst>
          </p:cNvPr>
          <p:cNvCxnSpPr>
            <a:cxnSpLocks/>
          </p:cNvCxnSpPr>
          <p:nvPr/>
        </p:nvCxnSpPr>
        <p:spPr>
          <a:xfrm>
            <a:off x="445062" y="3238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A77E22B8-5991-60AC-CB6D-321F928805BB}"/>
              </a:ext>
            </a:extLst>
          </p:cNvPr>
          <p:cNvCxnSpPr>
            <a:cxnSpLocks/>
          </p:cNvCxnSpPr>
          <p:nvPr/>
        </p:nvCxnSpPr>
        <p:spPr>
          <a:xfrm>
            <a:off x="445062" y="35401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E22928BE-0566-4D99-B8A6-CC921C468C08}"/>
              </a:ext>
            </a:extLst>
          </p:cNvPr>
          <p:cNvCxnSpPr>
            <a:cxnSpLocks/>
          </p:cNvCxnSpPr>
          <p:nvPr/>
        </p:nvCxnSpPr>
        <p:spPr>
          <a:xfrm>
            <a:off x="445062" y="38417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E38BE821-4E5A-D772-6E77-236F1ADE75DC}"/>
              </a:ext>
            </a:extLst>
          </p:cNvPr>
          <p:cNvCxnSpPr>
            <a:cxnSpLocks/>
          </p:cNvCxnSpPr>
          <p:nvPr/>
        </p:nvCxnSpPr>
        <p:spPr>
          <a:xfrm>
            <a:off x="445062" y="41433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A65808AA-42EF-A10A-3BB2-5F3A0DAE974D}"/>
              </a:ext>
            </a:extLst>
          </p:cNvPr>
          <p:cNvCxnSpPr>
            <a:cxnSpLocks/>
          </p:cNvCxnSpPr>
          <p:nvPr/>
        </p:nvCxnSpPr>
        <p:spPr>
          <a:xfrm>
            <a:off x="445062" y="44450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D945FED6-14F7-57BB-C5C0-D56683E8AA6D}"/>
              </a:ext>
            </a:extLst>
          </p:cNvPr>
          <p:cNvCxnSpPr>
            <a:cxnSpLocks/>
          </p:cNvCxnSpPr>
          <p:nvPr/>
        </p:nvCxnSpPr>
        <p:spPr>
          <a:xfrm>
            <a:off x="445062" y="47466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F0550912-845A-25C0-C4CF-386064953A20}"/>
              </a:ext>
            </a:extLst>
          </p:cNvPr>
          <p:cNvCxnSpPr>
            <a:cxnSpLocks/>
          </p:cNvCxnSpPr>
          <p:nvPr/>
        </p:nvCxnSpPr>
        <p:spPr>
          <a:xfrm>
            <a:off x="445062" y="50482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785B91A3-0B4C-2C99-0257-ACC4FAFEB673}"/>
              </a:ext>
            </a:extLst>
          </p:cNvPr>
          <p:cNvCxnSpPr>
            <a:cxnSpLocks/>
          </p:cNvCxnSpPr>
          <p:nvPr/>
        </p:nvCxnSpPr>
        <p:spPr>
          <a:xfrm>
            <a:off x="445062" y="53498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AC7FD19C-7E67-C586-505C-31BF509D4A9F}"/>
              </a:ext>
            </a:extLst>
          </p:cNvPr>
          <p:cNvCxnSpPr>
            <a:cxnSpLocks/>
          </p:cNvCxnSpPr>
          <p:nvPr/>
        </p:nvCxnSpPr>
        <p:spPr>
          <a:xfrm>
            <a:off x="445062" y="5651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>
            <a:extLst>
              <a:ext uri="{FF2B5EF4-FFF2-40B4-BE49-F238E27FC236}">
                <a16:creationId xmlns:a16="http://schemas.microsoft.com/office/drawing/2014/main" id="{FA0690B7-48BF-DFC5-2E67-93DA52F5C8B5}"/>
              </a:ext>
            </a:extLst>
          </p:cNvPr>
          <p:cNvCxnSpPr>
            <a:cxnSpLocks/>
          </p:cNvCxnSpPr>
          <p:nvPr/>
        </p:nvCxnSpPr>
        <p:spPr>
          <a:xfrm>
            <a:off x="445062" y="5954713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feld 36">
            <a:extLst>
              <a:ext uri="{FF2B5EF4-FFF2-40B4-BE49-F238E27FC236}">
                <a16:creationId xmlns:a16="http://schemas.microsoft.com/office/drawing/2014/main" id="{FFD51457-FD95-2A6B-D08A-68EEEBE5C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110" y="8142987"/>
            <a:ext cx="3482598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900" dirty="0">
                <a:solidFill>
                  <a:srgbClr val="161616"/>
                </a:solidFill>
                <a:latin typeface="Charter Roman" panose="02040503050506020203" pitchFamily="18" charset="0"/>
              </a:rPr>
              <a:t>Nur ein Schiff, das seinen Hafen kennt, segelt</a:t>
            </a:r>
            <a:br>
              <a:rPr lang="de-DE" altLang="de-DE" sz="900" dirty="0">
                <a:solidFill>
                  <a:srgbClr val="161616"/>
                </a:solidFill>
                <a:latin typeface="Charter Roman" panose="02040503050506020203" pitchFamily="18" charset="0"/>
              </a:rPr>
            </a:br>
            <a:r>
              <a:rPr lang="de-DE" altLang="de-DE" sz="900" dirty="0">
                <a:solidFill>
                  <a:srgbClr val="161616"/>
                </a:solidFill>
                <a:latin typeface="Charter Roman" panose="02040503050506020203" pitchFamily="18" charset="0"/>
              </a:rPr>
              <a:t>immer im richtigen Wind.</a:t>
            </a:r>
          </a:p>
          <a:p>
            <a:pPr eaLnBrk="1" hangingPunct="1"/>
            <a:r>
              <a:rPr lang="de-DE" altLang="de-DE" sz="500" b="1" i="1" dirty="0">
                <a:solidFill>
                  <a:srgbClr val="161616"/>
                </a:solidFill>
                <a:latin typeface="CHARTER ROMAN" panose="02040503050506020203" pitchFamily="18" charset="0"/>
              </a:rPr>
              <a:t>nach Antoine </a:t>
            </a:r>
            <a:r>
              <a:rPr lang="de-DE" altLang="de-DE" sz="500" b="1" i="1" dirty="0" err="1">
                <a:solidFill>
                  <a:srgbClr val="161616"/>
                </a:solidFill>
                <a:latin typeface="CHARTER ROMAN" panose="02040503050506020203" pitchFamily="18" charset="0"/>
              </a:rPr>
              <a:t>dé</a:t>
            </a:r>
            <a:r>
              <a:rPr lang="de-DE" altLang="de-DE" sz="500" b="1" i="1" dirty="0">
                <a:solidFill>
                  <a:srgbClr val="161616"/>
                </a:solidFill>
                <a:latin typeface="CHARTER ROMAN" panose="02040503050506020203" pitchFamily="18" charset="0"/>
              </a:rPr>
              <a:t> Saint </a:t>
            </a:r>
            <a:r>
              <a:rPr lang="de-DE" altLang="de-DE" sz="500" b="1" i="1" dirty="0" err="1">
                <a:solidFill>
                  <a:srgbClr val="161616"/>
                </a:solidFill>
                <a:latin typeface="CHARTER ROMAN" panose="02040503050506020203" pitchFamily="18" charset="0"/>
              </a:rPr>
              <a:t>Exupery</a:t>
            </a:r>
            <a:endParaRPr lang="de-DE" altLang="de-DE" sz="500" b="1" i="1" dirty="0">
              <a:solidFill>
                <a:srgbClr val="161616"/>
              </a:solidFill>
              <a:latin typeface="CHARTER ROMAN" panose="02040503050506020203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2A712D8E-20BD-0047-A04E-E776B4509737}"/>
              </a:ext>
            </a:extLst>
          </p:cNvPr>
          <p:cNvCxnSpPr/>
          <p:nvPr/>
        </p:nvCxnSpPr>
        <p:spPr>
          <a:xfrm>
            <a:off x="223838" y="11239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D8AC5545-493D-B34C-AB10-363D4A4F8502}"/>
              </a:ext>
            </a:extLst>
          </p:cNvPr>
          <p:cNvCxnSpPr/>
          <p:nvPr/>
        </p:nvCxnSpPr>
        <p:spPr>
          <a:xfrm>
            <a:off x="223838" y="14255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FED9D992-188D-E44B-BEDD-05B6DC2C6926}"/>
              </a:ext>
            </a:extLst>
          </p:cNvPr>
          <p:cNvCxnSpPr/>
          <p:nvPr/>
        </p:nvCxnSpPr>
        <p:spPr>
          <a:xfrm>
            <a:off x="223838" y="17272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9A90546F-90DC-E34C-A6DE-E99F29F6C626}"/>
              </a:ext>
            </a:extLst>
          </p:cNvPr>
          <p:cNvCxnSpPr/>
          <p:nvPr/>
        </p:nvCxnSpPr>
        <p:spPr>
          <a:xfrm>
            <a:off x="223838" y="20288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FCE80221-1E1C-C74F-A41F-3CFEBDA45DFC}"/>
              </a:ext>
            </a:extLst>
          </p:cNvPr>
          <p:cNvCxnSpPr/>
          <p:nvPr/>
        </p:nvCxnSpPr>
        <p:spPr>
          <a:xfrm>
            <a:off x="223838" y="23304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F7B20547-E4DE-4649-9FCE-E0A9FED51A6F}"/>
              </a:ext>
            </a:extLst>
          </p:cNvPr>
          <p:cNvCxnSpPr/>
          <p:nvPr/>
        </p:nvCxnSpPr>
        <p:spPr>
          <a:xfrm>
            <a:off x="223838" y="26320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FDFA8FC7-4D52-1544-B82F-C5E7D8555BA7}"/>
              </a:ext>
            </a:extLst>
          </p:cNvPr>
          <p:cNvCxnSpPr/>
          <p:nvPr/>
        </p:nvCxnSpPr>
        <p:spPr>
          <a:xfrm>
            <a:off x="223838" y="2935288"/>
            <a:ext cx="6434137" cy="1587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>
            <a:extLst>
              <a:ext uri="{FF2B5EF4-FFF2-40B4-BE49-F238E27FC236}">
                <a16:creationId xmlns:a16="http://schemas.microsoft.com/office/drawing/2014/main" id="{5FCBCEA1-5E53-CD41-AF5E-CBF1F5DAFE54}"/>
              </a:ext>
            </a:extLst>
          </p:cNvPr>
          <p:cNvCxnSpPr/>
          <p:nvPr/>
        </p:nvCxnSpPr>
        <p:spPr>
          <a:xfrm>
            <a:off x="223838" y="62547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>
            <a:extLst>
              <a:ext uri="{FF2B5EF4-FFF2-40B4-BE49-F238E27FC236}">
                <a16:creationId xmlns:a16="http://schemas.microsoft.com/office/drawing/2014/main" id="{1E622830-9B74-D24A-ACE5-43CF1DAFED36}"/>
              </a:ext>
            </a:extLst>
          </p:cNvPr>
          <p:cNvCxnSpPr/>
          <p:nvPr/>
        </p:nvCxnSpPr>
        <p:spPr>
          <a:xfrm>
            <a:off x="223838" y="65563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>
            <a:extLst>
              <a:ext uri="{FF2B5EF4-FFF2-40B4-BE49-F238E27FC236}">
                <a16:creationId xmlns:a16="http://schemas.microsoft.com/office/drawing/2014/main" id="{CE980E24-B006-3145-B9E2-5563C62EDECB}"/>
              </a:ext>
            </a:extLst>
          </p:cNvPr>
          <p:cNvCxnSpPr/>
          <p:nvPr/>
        </p:nvCxnSpPr>
        <p:spPr>
          <a:xfrm>
            <a:off x="223838" y="68580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>
            <a:extLst>
              <a:ext uri="{FF2B5EF4-FFF2-40B4-BE49-F238E27FC236}">
                <a16:creationId xmlns:a16="http://schemas.microsoft.com/office/drawing/2014/main" id="{AC90A2D1-00FE-9240-BF46-79C036F652D5}"/>
              </a:ext>
            </a:extLst>
          </p:cNvPr>
          <p:cNvCxnSpPr/>
          <p:nvPr/>
        </p:nvCxnSpPr>
        <p:spPr>
          <a:xfrm>
            <a:off x="223838" y="715962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>
            <a:extLst>
              <a:ext uri="{FF2B5EF4-FFF2-40B4-BE49-F238E27FC236}">
                <a16:creationId xmlns:a16="http://schemas.microsoft.com/office/drawing/2014/main" id="{030EA2A5-61F4-2E41-9157-373BCFBEBBDB}"/>
              </a:ext>
            </a:extLst>
          </p:cNvPr>
          <p:cNvCxnSpPr/>
          <p:nvPr/>
        </p:nvCxnSpPr>
        <p:spPr>
          <a:xfrm>
            <a:off x="223838" y="746125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>
            <a:extLst>
              <a:ext uri="{FF2B5EF4-FFF2-40B4-BE49-F238E27FC236}">
                <a16:creationId xmlns:a16="http://schemas.microsoft.com/office/drawing/2014/main" id="{C936EEA7-B925-9241-BDDF-C5D0AADE773E}"/>
              </a:ext>
            </a:extLst>
          </p:cNvPr>
          <p:cNvCxnSpPr/>
          <p:nvPr/>
        </p:nvCxnSpPr>
        <p:spPr>
          <a:xfrm>
            <a:off x="223838" y="7762875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>
            <a:extLst>
              <a:ext uri="{FF2B5EF4-FFF2-40B4-BE49-F238E27FC236}">
                <a16:creationId xmlns:a16="http://schemas.microsoft.com/office/drawing/2014/main" id="{94810280-7903-D34B-98B6-DFB307F1CCA3}"/>
              </a:ext>
            </a:extLst>
          </p:cNvPr>
          <p:cNvCxnSpPr/>
          <p:nvPr/>
        </p:nvCxnSpPr>
        <p:spPr>
          <a:xfrm>
            <a:off x="223838" y="8064500"/>
            <a:ext cx="6434137" cy="1588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Gerade Verbindung 1">
            <a:extLst>
              <a:ext uri="{FF2B5EF4-FFF2-40B4-BE49-F238E27FC236}">
                <a16:creationId xmlns:a16="http://schemas.microsoft.com/office/drawing/2014/main" id="{B098AEA5-18CE-5EED-B320-DC22233298DE}"/>
              </a:ext>
            </a:extLst>
          </p:cNvPr>
          <p:cNvCxnSpPr>
            <a:cxnSpLocks/>
          </p:cNvCxnSpPr>
          <p:nvPr/>
        </p:nvCxnSpPr>
        <p:spPr>
          <a:xfrm>
            <a:off x="445062" y="3238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EB183BE7-8C4F-7817-3670-6C1D7FD189A7}"/>
              </a:ext>
            </a:extLst>
          </p:cNvPr>
          <p:cNvCxnSpPr>
            <a:cxnSpLocks/>
          </p:cNvCxnSpPr>
          <p:nvPr/>
        </p:nvCxnSpPr>
        <p:spPr>
          <a:xfrm>
            <a:off x="445062" y="35401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DD54ECFD-A2ED-5DCE-8C11-3C99DFED3D71}"/>
              </a:ext>
            </a:extLst>
          </p:cNvPr>
          <p:cNvCxnSpPr>
            <a:cxnSpLocks/>
          </p:cNvCxnSpPr>
          <p:nvPr/>
        </p:nvCxnSpPr>
        <p:spPr>
          <a:xfrm>
            <a:off x="445062" y="38417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7AA4CB4D-7B47-CDB0-980A-6FD0FD45CF11}"/>
              </a:ext>
            </a:extLst>
          </p:cNvPr>
          <p:cNvCxnSpPr>
            <a:cxnSpLocks/>
          </p:cNvCxnSpPr>
          <p:nvPr/>
        </p:nvCxnSpPr>
        <p:spPr>
          <a:xfrm>
            <a:off x="445062" y="41433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C9EEC1CE-646C-4382-D13A-4077E1C5EC04}"/>
              </a:ext>
            </a:extLst>
          </p:cNvPr>
          <p:cNvCxnSpPr>
            <a:cxnSpLocks/>
          </p:cNvCxnSpPr>
          <p:nvPr/>
        </p:nvCxnSpPr>
        <p:spPr>
          <a:xfrm>
            <a:off x="445062" y="44450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30FFB69F-145F-AA41-B908-B88CDB742A1A}"/>
              </a:ext>
            </a:extLst>
          </p:cNvPr>
          <p:cNvCxnSpPr>
            <a:cxnSpLocks/>
          </p:cNvCxnSpPr>
          <p:nvPr/>
        </p:nvCxnSpPr>
        <p:spPr>
          <a:xfrm>
            <a:off x="445062" y="474662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CDEC67BD-E565-8989-0487-0135FF3483B1}"/>
              </a:ext>
            </a:extLst>
          </p:cNvPr>
          <p:cNvCxnSpPr>
            <a:cxnSpLocks/>
          </p:cNvCxnSpPr>
          <p:nvPr/>
        </p:nvCxnSpPr>
        <p:spPr>
          <a:xfrm>
            <a:off x="445062" y="504825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F898887E-9D33-3511-074B-65E92645FF74}"/>
              </a:ext>
            </a:extLst>
          </p:cNvPr>
          <p:cNvCxnSpPr>
            <a:cxnSpLocks/>
          </p:cNvCxnSpPr>
          <p:nvPr/>
        </p:nvCxnSpPr>
        <p:spPr>
          <a:xfrm>
            <a:off x="445062" y="5349875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BD1C94FF-6150-F5D5-C640-BFCB5679EA11}"/>
              </a:ext>
            </a:extLst>
          </p:cNvPr>
          <p:cNvCxnSpPr>
            <a:cxnSpLocks/>
          </p:cNvCxnSpPr>
          <p:nvPr/>
        </p:nvCxnSpPr>
        <p:spPr>
          <a:xfrm>
            <a:off x="445062" y="5651500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>
            <a:extLst>
              <a:ext uri="{FF2B5EF4-FFF2-40B4-BE49-F238E27FC236}">
                <a16:creationId xmlns:a16="http://schemas.microsoft.com/office/drawing/2014/main" id="{EB925C7E-4A8D-1597-207C-F145E71BB280}"/>
              </a:ext>
            </a:extLst>
          </p:cNvPr>
          <p:cNvCxnSpPr>
            <a:cxnSpLocks/>
          </p:cNvCxnSpPr>
          <p:nvPr/>
        </p:nvCxnSpPr>
        <p:spPr>
          <a:xfrm>
            <a:off x="445062" y="5954713"/>
            <a:ext cx="6212913" cy="0"/>
          </a:xfrm>
          <a:prstGeom prst="line">
            <a:avLst/>
          </a:prstGeom>
          <a:ln w="31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feld 36">
            <a:extLst>
              <a:ext uri="{FF2B5EF4-FFF2-40B4-BE49-F238E27FC236}">
                <a16:creationId xmlns:a16="http://schemas.microsoft.com/office/drawing/2014/main" id="{3C753776-2825-17E4-E34F-520A2A30F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110" y="8142987"/>
            <a:ext cx="3482598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900" dirty="0">
                <a:solidFill>
                  <a:srgbClr val="161616"/>
                </a:solidFill>
                <a:latin typeface="Charter Roman" panose="02040503050506020203" pitchFamily="18" charset="0"/>
              </a:rPr>
              <a:t>Frage nicht, was Dein Land für Dich tun kann, sondern</a:t>
            </a:r>
          </a:p>
          <a:p>
            <a:pPr eaLnBrk="1" hangingPunct="1"/>
            <a:r>
              <a:rPr lang="de-DE" altLang="de-DE" sz="900" dirty="0">
                <a:solidFill>
                  <a:srgbClr val="161616"/>
                </a:solidFill>
                <a:latin typeface="Charter Roman" panose="02040503050506020203" pitchFamily="18" charset="0"/>
              </a:rPr>
              <a:t>was Du für Dein Land tun kannst.</a:t>
            </a:r>
          </a:p>
          <a:p>
            <a:pPr eaLnBrk="1" hangingPunct="1"/>
            <a:r>
              <a:rPr lang="de-DE" altLang="de-DE" sz="500" b="1" i="1" dirty="0">
                <a:solidFill>
                  <a:srgbClr val="161616"/>
                </a:solidFill>
                <a:latin typeface="CHARTER ROMAN" panose="02040503050506020203" pitchFamily="18" charset="0"/>
              </a:rPr>
              <a:t>John F. Kennedy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Microsoft Macintosh PowerPoint</Application>
  <PresentationFormat>Bildschirmpräsentation (4:3)</PresentationFormat>
  <Paragraphs>23</Paragraphs>
  <Slides>10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7" baseType="lpstr">
      <vt:lpstr>Abadi MT Condensed Light</vt:lpstr>
      <vt:lpstr>Arial</vt:lpstr>
      <vt:lpstr>Calibri</vt:lpstr>
      <vt:lpstr>Charter Roman</vt:lpstr>
      <vt:lpstr>Charter Roman</vt:lpstr>
      <vt:lpstr>Helvetica Neue</vt:lpstr>
      <vt:lpstr>Office-Design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Präsentainment Group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Andreas  Bornhäußer</dc:creator>
  <cp:lastModifiedBy>Microsoft Office User</cp:lastModifiedBy>
  <cp:revision>35</cp:revision>
  <cp:lastPrinted>2025-06-17T04:24:54Z</cp:lastPrinted>
  <dcterms:created xsi:type="dcterms:W3CDTF">2013-10-28T15:43:02Z</dcterms:created>
  <dcterms:modified xsi:type="dcterms:W3CDTF">2025-09-19T10:06:51Z</dcterms:modified>
</cp:coreProperties>
</file>