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7" r:id="rId2"/>
    <p:sldId id="277" r:id="rId3"/>
    <p:sldId id="290" r:id="rId4"/>
  </p:sldIdLst>
  <p:sldSz cx="6858000" cy="9144000" type="screen4x3"/>
  <p:notesSz cx="6858000" cy="9144000"/>
  <p:defaultTextStyle>
    <a:defPPr>
      <a:defRPr lang="de-DE"/>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11"/>
    <p:restoredTop sz="94488"/>
  </p:normalViewPr>
  <p:slideViewPr>
    <p:cSldViewPr snapToGrid="0" snapToObjects="1" showGuides="1">
      <p:cViewPr>
        <p:scale>
          <a:sx n="173" d="100"/>
          <a:sy n="173" d="100"/>
        </p:scale>
        <p:origin x="1664" y="-4184"/>
      </p:cViewPr>
      <p:guideLst>
        <p:guide orient="horz" pos="2880"/>
        <p:guide pos="2160"/>
      </p:guideLst>
    </p:cSldViewPr>
  </p:slid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F9EE133-A9DC-6314-0CB3-F3E2717D513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de-DE"/>
          </a:p>
        </p:txBody>
      </p:sp>
      <p:sp>
        <p:nvSpPr>
          <p:cNvPr id="3" name="Datumsplatzhalter 2">
            <a:extLst>
              <a:ext uri="{FF2B5EF4-FFF2-40B4-BE49-F238E27FC236}">
                <a16:creationId xmlns:a16="http://schemas.microsoft.com/office/drawing/2014/main" id="{56D3D485-2448-E11B-6C73-D0A134EA9C54}"/>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2D018814-E043-D148-AD86-D3DC1C9FF2D6}" type="datetime1">
              <a:rPr lang="de-DE" altLang="de-DE"/>
              <a:pPr>
                <a:defRPr/>
              </a:pPr>
              <a:t>19.09.25</a:t>
            </a:fld>
            <a:endParaRPr lang="de-DE" altLang="de-DE"/>
          </a:p>
        </p:txBody>
      </p:sp>
      <p:sp>
        <p:nvSpPr>
          <p:cNvPr id="4" name="Folienbildplatzhalter 3">
            <a:extLst>
              <a:ext uri="{FF2B5EF4-FFF2-40B4-BE49-F238E27FC236}">
                <a16:creationId xmlns:a16="http://schemas.microsoft.com/office/drawing/2014/main" id="{3CBD31F0-FF4B-FA90-B697-F54A51A3379E}"/>
              </a:ext>
            </a:extLst>
          </p:cNvPr>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a:extLst>
              <a:ext uri="{FF2B5EF4-FFF2-40B4-BE49-F238E27FC236}">
                <a16:creationId xmlns:a16="http://schemas.microsoft.com/office/drawing/2014/main" id="{DFA35E8B-1637-985E-D426-BE5E0099ED33}"/>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de-DE" altLang="de-DE" noProof="0"/>
              <a:t>Mastertextformat bearbeiten</a:t>
            </a:r>
          </a:p>
          <a:p>
            <a:pPr lvl="1"/>
            <a:r>
              <a:rPr lang="de-DE" altLang="de-DE" noProof="0"/>
              <a:t>Zweite Ebene</a:t>
            </a:r>
          </a:p>
          <a:p>
            <a:pPr lvl="2"/>
            <a:r>
              <a:rPr lang="de-DE" altLang="de-DE" noProof="0"/>
              <a:t>Dritte Ebene</a:t>
            </a:r>
          </a:p>
          <a:p>
            <a:pPr lvl="3"/>
            <a:r>
              <a:rPr lang="de-DE" altLang="de-DE" noProof="0"/>
              <a:t>Vierte Ebene</a:t>
            </a:r>
          </a:p>
          <a:p>
            <a:pPr lvl="4"/>
            <a:r>
              <a:rPr lang="de-DE" altLang="de-DE" noProof="0"/>
              <a:t>Fünfte Ebene</a:t>
            </a:r>
          </a:p>
        </p:txBody>
      </p:sp>
      <p:sp>
        <p:nvSpPr>
          <p:cNvPr id="6" name="Fußzeilenplatzhalter 5">
            <a:extLst>
              <a:ext uri="{FF2B5EF4-FFF2-40B4-BE49-F238E27FC236}">
                <a16:creationId xmlns:a16="http://schemas.microsoft.com/office/drawing/2014/main" id="{CB0D1285-D247-2D2B-CADB-941AC371D67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de-DE"/>
          </a:p>
        </p:txBody>
      </p:sp>
      <p:sp>
        <p:nvSpPr>
          <p:cNvPr id="7" name="Foliennummernplatzhalter 6">
            <a:extLst>
              <a:ext uri="{FF2B5EF4-FFF2-40B4-BE49-F238E27FC236}">
                <a16:creationId xmlns:a16="http://schemas.microsoft.com/office/drawing/2014/main" id="{4CE0C557-9D37-4251-B743-EED72E550C8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F22E1872-EF4F-C149-BCF8-9F6D6668B628}"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89" charset="-128"/>
        <a:cs typeface="ＭＳ Ｐゴシック" pitchFamily="-8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8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8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8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8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a:extLst>
              <a:ext uri="{FF2B5EF4-FFF2-40B4-BE49-F238E27FC236}">
                <a16:creationId xmlns:a16="http://schemas.microsoft.com/office/drawing/2014/main" id="{AE905CFC-7125-471D-EB85-9228453CD01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0C7989A8-D1EA-C94F-A83A-ED3BF82939C3}" type="slidenum">
              <a:rPr lang="de-DE" altLang="de-DE" smtClean="0">
                <a:latin typeface="Arial" panose="020B0604020202020204" pitchFamily="34" charset="0"/>
              </a:rPr>
              <a:pPr>
                <a:spcBef>
                  <a:spcPct val="0"/>
                </a:spcBef>
              </a:pPr>
              <a:t>3</a:t>
            </a:fld>
            <a:endParaRPr lang="de-DE" altLang="de-DE">
              <a:latin typeface="Arial" panose="020B0604020202020204" pitchFamily="34" charset="0"/>
            </a:endParaRPr>
          </a:p>
        </p:txBody>
      </p:sp>
      <p:sp>
        <p:nvSpPr>
          <p:cNvPr id="79874" name="Rectangle 2">
            <a:extLst>
              <a:ext uri="{FF2B5EF4-FFF2-40B4-BE49-F238E27FC236}">
                <a16:creationId xmlns:a16="http://schemas.microsoft.com/office/drawing/2014/main" id="{05E3975F-FE3C-B0BF-EB9D-E41407D9E6E6}"/>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79875" name="Rectangle 3">
            <a:extLst>
              <a:ext uri="{FF2B5EF4-FFF2-40B4-BE49-F238E27FC236}">
                <a16:creationId xmlns:a16="http://schemas.microsoft.com/office/drawing/2014/main" id="{B4B76765-8E59-6147-1949-9F6E0A12C08E}"/>
              </a:ext>
            </a:extLst>
          </p:cNvPr>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de-DE" altLang="de-DE">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2840568"/>
            <a:ext cx="5829300" cy="1960033"/>
          </a:xfrm>
          <a:prstGeom prst="rect">
            <a:avLst/>
          </a:prstGeom>
        </p:spPr>
        <p:txBody>
          <a:bodyPr/>
          <a:lstStyle/>
          <a:p>
            <a:r>
              <a:rPr lang="de-DE"/>
              <a:t>Mastertitelformat bearbeiten</a:t>
            </a:r>
          </a:p>
        </p:txBody>
      </p:sp>
      <p:sp>
        <p:nvSpPr>
          <p:cNvPr id="3" name="Untertitel 2"/>
          <p:cNvSpPr>
            <a:spLocks noGrp="1"/>
          </p:cNvSpPr>
          <p:nvPr>
            <p:ph type="subTitle" idx="1"/>
          </p:nvPr>
        </p:nvSpPr>
        <p:spPr>
          <a:xfrm>
            <a:off x="1028700" y="5181600"/>
            <a:ext cx="4800600" cy="23368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a:extLst>
              <a:ext uri="{FF2B5EF4-FFF2-40B4-BE49-F238E27FC236}">
                <a16:creationId xmlns:a16="http://schemas.microsoft.com/office/drawing/2014/main" id="{B9F86D31-A27D-A0B5-72C0-6097C5307BE5}"/>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954E49C-B8E6-D142-8C8A-633BCD061FD4}" type="datetime1">
              <a:rPr lang="de-DE" altLang="de-DE"/>
              <a:pPr>
                <a:defRPr/>
              </a:pPr>
              <a:t>19.09.25</a:t>
            </a:fld>
            <a:endParaRPr lang="de-DE" altLang="de-DE"/>
          </a:p>
        </p:txBody>
      </p:sp>
      <p:sp>
        <p:nvSpPr>
          <p:cNvPr id="5" name="Fußzeilenplatzhalter 4">
            <a:extLst>
              <a:ext uri="{FF2B5EF4-FFF2-40B4-BE49-F238E27FC236}">
                <a16:creationId xmlns:a16="http://schemas.microsoft.com/office/drawing/2014/main" id="{C328BDEF-E965-1A92-F8CE-242DDF720598}"/>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dirty="0">
                <a:latin typeface="+mn-lt"/>
                <a:ea typeface="+mn-ea"/>
                <a:cs typeface="+mn-cs"/>
              </a:defRPr>
            </a:lvl1pPr>
          </a:lstStyle>
          <a:p>
            <a:pPr>
              <a:defRPr/>
            </a:pPr>
            <a:endParaRPr lang="de-DE"/>
          </a:p>
        </p:txBody>
      </p:sp>
      <p:sp>
        <p:nvSpPr>
          <p:cNvPr id="6" name="Foliennummernplatzhalter 5">
            <a:extLst>
              <a:ext uri="{FF2B5EF4-FFF2-40B4-BE49-F238E27FC236}">
                <a16:creationId xmlns:a16="http://schemas.microsoft.com/office/drawing/2014/main" id="{19E3092B-A0D1-FFB0-569E-8FC10DE932CF}"/>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9F7F6E25-0A8B-A44E-A728-5D5BFB92DC9A}" type="slidenum">
              <a:rPr lang="de-DE" altLang="de-DE"/>
              <a:pPr>
                <a:defRPr/>
              </a:pPr>
              <a:t>‹Nr.›</a:t>
            </a:fld>
            <a:endParaRPr lang="de-DE" altLang="de-DE"/>
          </a:p>
        </p:txBody>
      </p:sp>
    </p:spTree>
    <p:extLst>
      <p:ext uri="{BB962C8B-B14F-4D97-AF65-F5344CB8AC3E}">
        <p14:creationId xmlns:p14="http://schemas.microsoft.com/office/powerpoint/2010/main" val="3923282063"/>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42900" y="366184"/>
            <a:ext cx="6172200" cy="1524000"/>
          </a:xfrm>
          <a:prstGeom prst="rect">
            <a:avLst/>
          </a:prstGeom>
        </p:spPr>
        <p:txBody>
          <a:bodyPr/>
          <a:lstStyle/>
          <a:p>
            <a:r>
              <a:rPr lang="de-DE"/>
              <a:t>Mastertitelformat bearbeiten</a:t>
            </a:r>
          </a:p>
        </p:txBody>
      </p:sp>
      <p:sp>
        <p:nvSpPr>
          <p:cNvPr id="3" name="Vertikaler Textplatzhalter 2"/>
          <p:cNvSpPr>
            <a:spLocks noGrp="1"/>
          </p:cNvSpPr>
          <p:nvPr>
            <p:ph type="body" orient="vert" idx="1"/>
          </p:nvPr>
        </p:nvSpPr>
        <p:spPr>
          <a:xfrm>
            <a:off x="342900" y="2133601"/>
            <a:ext cx="6172200" cy="6034617"/>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F7B94B2-AA8A-EBD6-475E-9F2D2ED36280}"/>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8031853-38FE-8F4E-85D6-DD8D13FF144E}" type="datetime1">
              <a:rPr lang="de-DE" altLang="de-DE"/>
              <a:pPr>
                <a:defRPr/>
              </a:pPr>
              <a:t>19.09.25</a:t>
            </a:fld>
            <a:endParaRPr lang="de-DE" altLang="de-DE"/>
          </a:p>
        </p:txBody>
      </p:sp>
      <p:sp>
        <p:nvSpPr>
          <p:cNvPr id="5" name="Fußzeilenplatzhalter 4">
            <a:extLst>
              <a:ext uri="{FF2B5EF4-FFF2-40B4-BE49-F238E27FC236}">
                <a16:creationId xmlns:a16="http://schemas.microsoft.com/office/drawing/2014/main" id="{635AD763-5FD4-7CB9-5020-C1CFF0F58C06}"/>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6" name="Foliennummernplatzhalter 5">
            <a:extLst>
              <a:ext uri="{FF2B5EF4-FFF2-40B4-BE49-F238E27FC236}">
                <a16:creationId xmlns:a16="http://schemas.microsoft.com/office/drawing/2014/main" id="{CDFBA304-7FDA-2B0F-5780-4CC9B14A6F08}"/>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925F0B4-6CD9-F04E-8AB4-72F5DDBF4081}" type="slidenum">
              <a:rPr lang="de-DE" altLang="de-DE"/>
              <a:pPr>
                <a:defRPr/>
              </a:pPr>
              <a:t>‹Nr.›</a:t>
            </a:fld>
            <a:endParaRPr lang="de-DE" altLang="de-DE"/>
          </a:p>
        </p:txBody>
      </p:sp>
    </p:spTree>
    <p:extLst>
      <p:ext uri="{BB962C8B-B14F-4D97-AF65-F5344CB8AC3E}">
        <p14:creationId xmlns:p14="http://schemas.microsoft.com/office/powerpoint/2010/main" val="3633149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729037" y="488951"/>
            <a:ext cx="1157288" cy="10401300"/>
          </a:xfrm>
          <a:prstGeom prst="rect">
            <a:avLst/>
          </a:prstGeom>
        </p:spPr>
        <p:txBody>
          <a:bodyPr vert="eaVert"/>
          <a:lstStyle/>
          <a:p>
            <a:r>
              <a:rPr lang="de-DE"/>
              <a:t>Mastertitelformat bearbeiten</a:t>
            </a:r>
          </a:p>
        </p:txBody>
      </p:sp>
      <p:sp>
        <p:nvSpPr>
          <p:cNvPr id="3" name="Vertikaler Textplatzhalter 2"/>
          <p:cNvSpPr>
            <a:spLocks noGrp="1"/>
          </p:cNvSpPr>
          <p:nvPr>
            <p:ph type="body" orient="vert" idx="1"/>
          </p:nvPr>
        </p:nvSpPr>
        <p:spPr>
          <a:xfrm>
            <a:off x="257175" y="488951"/>
            <a:ext cx="3357563" cy="10401300"/>
          </a:xfrm>
          <a:prstGeom prst="rect">
            <a:avLst/>
          </a:prstGeo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9794D3-31DD-11F5-E968-64FF735FD7E0}"/>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4E5F386-CD1A-4F40-B3F2-A25CB2D5A1DB}" type="datetime1">
              <a:rPr lang="de-DE" altLang="de-DE"/>
              <a:pPr>
                <a:defRPr/>
              </a:pPr>
              <a:t>19.09.25</a:t>
            </a:fld>
            <a:endParaRPr lang="de-DE" altLang="de-DE"/>
          </a:p>
        </p:txBody>
      </p:sp>
      <p:sp>
        <p:nvSpPr>
          <p:cNvPr id="5" name="Fußzeilenplatzhalter 4">
            <a:extLst>
              <a:ext uri="{FF2B5EF4-FFF2-40B4-BE49-F238E27FC236}">
                <a16:creationId xmlns:a16="http://schemas.microsoft.com/office/drawing/2014/main" id="{887127BC-C552-2B27-4690-B1C07DF9BDB1}"/>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6" name="Foliennummernplatzhalter 5">
            <a:extLst>
              <a:ext uri="{FF2B5EF4-FFF2-40B4-BE49-F238E27FC236}">
                <a16:creationId xmlns:a16="http://schemas.microsoft.com/office/drawing/2014/main" id="{D2776830-D5D9-8F91-A8D4-3B7B1FD8E2E0}"/>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635B5C6-DAEB-FD4B-B8A3-32CC075E39C6}" type="slidenum">
              <a:rPr lang="de-DE" altLang="de-DE"/>
              <a:pPr>
                <a:defRPr/>
              </a:pPr>
              <a:t>‹Nr.›</a:t>
            </a:fld>
            <a:endParaRPr lang="de-DE" altLang="de-DE"/>
          </a:p>
        </p:txBody>
      </p:sp>
    </p:spTree>
    <p:extLst>
      <p:ext uri="{BB962C8B-B14F-4D97-AF65-F5344CB8AC3E}">
        <p14:creationId xmlns:p14="http://schemas.microsoft.com/office/powerpoint/2010/main" val="444132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342900" y="366184"/>
            <a:ext cx="6172200" cy="1524000"/>
          </a:xfrm>
          <a:prstGeom prst="rect">
            <a:avLst/>
          </a:prstGeom>
        </p:spPr>
        <p:txBody>
          <a:bodyPr/>
          <a:lstStyle/>
          <a:p>
            <a:r>
              <a:rPr lang="de-DE"/>
              <a:t>Mastertitelformat bearbeiten</a:t>
            </a:r>
          </a:p>
        </p:txBody>
      </p:sp>
      <p:sp>
        <p:nvSpPr>
          <p:cNvPr id="3" name="Inhaltsplatzhalter 2"/>
          <p:cNvSpPr>
            <a:spLocks noGrp="1"/>
          </p:cNvSpPr>
          <p:nvPr>
            <p:ph idx="1"/>
          </p:nvPr>
        </p:nvSpPr>
        <p:spPr>
          <a:xfrm>
            <a:off x="342900" y="2133601"/>
            <a:ext cx="6172200" cy="6034617"/>
          </a:xfrm>
          <a:prstGeom prst="rect">
            <a:avLst/>
          </a:prstGeo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CA7EDBF-AE16-61CD-EE2C-ABFB3151A6BE}"/>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9774D323-8FDC-AF45-8160-C55258A11A19}" type="datetime1">
              <a:rPr lang="de-DE" altLang="de-DE"/>
              <a:pPr>
                <a:defRPr/>
              </a:pPr>
              <a:t>19.09.25</a:t>
            </a:fld>
            <a:endParaRPr lang="de-DE" altLang="de-DE"/>
          </a:p>
        </p:txBody>
      </p:sp>
      <p:sp>
        <p:nvSpPr>
          <p:cNvPr id="5" name="Fußzeilenplatzhalter 4">
            <a:extLst>
              <a:ext uri="{FF2B5EF4-FFF2-40B4-BE49-F238E27FC236}">
                <a16:creationId xmlns:a16="http://schemas.microsoft.com/office/drawing/2014/main" id="{3296BCA0-FF4B-205F-0718-EE50943307D7}"/>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6" name="Foliennummernplatzhalter 5">
            <a:extLst>
              <a:ext uri="{FF2B5EF4-FFF2-40B4-BE49-F238E27FC236}">
                <a16:creationId xmlns:a16="http://schemas.microsoft.com/office/drawing/2014/main" id="{37C671C3-9DA7-549D-DB13-BA9DD459344E}"/>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30EA0EA9-2BC2-264A-A5BE-3608A8BB0086}" type="slidenum">
              <a:rPr lang="de-DE" altLang="de-DE"/>
              <a:pPr>
                <a:defRPr/>
              </a:pPr>
              <a:t>‹Nr.›</a:t>
            </a:fld>
            <a:endParaRPr lang="de-DE" altLang="de-DE"/>
          </a:p>
        </p:txBody>
      </p:sp>
    </p:spTree>
    <p:extLst>
      <p:ext uri="{BB962C8B-B14F-4D97-AF65-F5344CB8AC3E}">
        <p14:creationId xmlns:p14="http://schemas.microsoft.com/office/powerpoint/2010/main" val="221128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735" y="5875867"/>
            <a:ext cx="5829300" cy="1816100"/>
          </a:xfrm>
          <a:prstGeom prst="rect">
            <a:avLst/>
          </a:prstGeo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541735" y="3875618"/>
            <a:ext cx="5829300" cy="2000249"/>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7AA1E9F-39A5-F0A6-42AA-13F1D3526886}"/>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4C8EE24-2192-A042-8D7C-39D8A66D2619}" type="datetime1">
              <a:rPr lang="de-DE" altLang="de-DE"/>
              <a:pPr>
                <a:defRPr/>
              </a:pPr>
              <a:t>19.09.25</a:t>
            </a:fld>
            <a:endParaRPr lang="de-DE" altLang="de-DE"/>
          </a:p>
        </p:txBody>
      </p:sp>
      <p:sp>
        <p:nvSpPr>
          <p:cNvPr id="5" name="Fußzeilenplatzhalter 4">
            <a:extLst>
              <a:ext uri="{FF2B5EF4-FFF2-40B4-BE49-F238E27FC236}">
                <a16:creationId xmlns:a16="http://schemas.microsoft.com/office/drawing/2014/main" id="{7AB70585-162D-319D-5826-FB443EBF08F3}"/>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6" name="Foliennummernplatzhalter 5">
            <a:extLst>
              <a:ext uri="{FF2B5EF4-FFF2-40B4-BE49-F238E27FC236}">
                <a16:creationId xmlns:a16="http://schemas.microsoft.com/office/drawing/2014/main" id="{FC412FA3-51F1-748A-8517-17447A71C593}"/>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5958505-68FD-F047-AB30-6EC6E2F48E54}" type="slidenum">
              <a:rPr lang="de-DE" altLang="de-DE"/>
              <a:pPr>
                <a:defRPr/>
              </a:pPr>
              <a:t>‹Nr.›</a:t>
            </a:fld>
            <a:endParaRPr lang="de-DE" altLang="de-DE"/>
          </a:p>
        </p:txBody>
      </p:sp>
    </p:spTree>
    <p:extLst>
      <p:ext uri="{BB962C8B-B14F-4D97-AF65-F5344CB8AC3E}">
        <p14:creationId xmlns:p14="http://schemas.microsoft.com/office/powerpoint/2010/main" val="1171879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42900" y="366184"/>
            <a:ext cx="6172200" cy="1524000"/>
          </a:xfrm>
          <a:prstGeom prst="rect">
            <a:avLst/>
          </a:prstGeom>
        </p:spPr>
        <p:txBody>
          <a:bodyPr/>
          <a:lstStyle/>
          <a:p>
            <a:r>
              <a:rPr lang="de-DE"/>
              <a:t>Mastertitelformat bearbeiten</a:t>
            </a:r>
          </a:p>
        </p:txBody>
      </p:sp>
      <p:sp>
        <p:nvSpPr>
          <p:cNvPr id="3" name="Inhaltsplatzhalter 2"/>
          <p:cNvSpPr>
            <a:spLocks noGrp="1"/>
          </p:cNvSpPr>
          <p:nvPr>
            <p:ph sz="half" idx="1"/>
          </p:nvPr>
        </p:nvSpPr>
        <p:spPr>
          <a:xfrm>
            <a:off x="257175" y="2844800"/>
            <a:ext cx="2257425" cy="804545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628900" y="2844800"/>
            <a:ext cx="2257425" cy="804545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B46A421-96B7-F938-1DA5-82185E8EF463}"/>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1E49C81-62A0-C644-BBF5-2F2D025B023A}" type="datetime1">
              <a:rPr lang="de-DE" altLang="de-DE"/>
              <a:pPr>
                <a:defRPr/>
              </a:pPr>
              <a:t>19.09.25</a:t>
            </a:fld>
            <a:endParaRPr lang="de-DE" altLang="de-DE"/>
          </a:p>
        </p:txBody>
      </p:sp>
      <p:sp>
        <p:nvSpPr>
          <p:cNvPr id="6" name="Fußzeilenplatzhalter 5">
            <a:extLst>
              <a:ext uri="{FF2B5EF4-FFF2-40B4-BE49-F238E27FC236}">
                <a16:creationId xmlns:a16="http://schemas.microsoft.com/office/drawing/2014/main" id="{A3148B0C-BF37-667A-7BCE-195E85BFDA6D}"/>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7" name="Foliennummernplatzhalter 6">
            <a:extLst>
              <a:ext uri="{FF2B5EF4-FFF2-40B4-BE49-F238E27FC236}">
                <a16:creationId xmlns:a16="http://schemas.microsoft.com/office/drawing/2014/main" id="{1DD0F872-DD7B-3FF6-358A-40B0BEF41CED}"/>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1CDDFF0D-0ECE-294B-8867-23CDD6DF2D50}" type="slidenum">
              <a:rPr lang="de-DE" altLang="de-DE"/>
              <a:pPr>
                <a:defRPr/>
              </a:pPr>
              <a:t>‹Nr.›</a:t>
            </a:fld>
            <a:endParaRPr lang="de-DE" altLang="de-DE"/>
          </a:p>
        </p:txBody>
      </p:sp>
    </p:spTree>
    <p:extLst>
      <p:ext uri="{BB962C8B-B14F-4D97-AF65-F5344CB8AC3E}">
        <p14:creationId xmlns:p14="http://schemas.microsoft.com/office/powerpoint/2010/main" val="227275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2900" y="366184"/>
            <a:ext cx="6172200" cy="1524000"/>
          </a:xfrm>
          <a:prstGeom prst="rect">
            <a:avLst/>
          </a:prstGeom>
        </p:spPr>
        <p:txBody>
          <a:bodyPr/>
          <a:lstStyle>
            <a:lvl1pPr>
              <a:defRPr/>
            </a:lvl1pPr>
          </a:lstStyle>
          <a:p>
            <a:r>
              <a:rPr lang="de-DE"/>
              <a:t>Mastertitelformat bearbeiten</a:t>
            </a:r>
          </a:p>
        </p:txBody>
      </p:sp>
      <p:sp>
        <p:nvSpPr>
          <p:cNvPr id="3" name="Textplatzhalter 2"/>
          <p:cNvSpPr>
            <a:spLocks noGrp="1"/>
          </p:cNvSpPr>
          <p:nvPr>
            <p:ph type="body" idx="1"/>
          </p:nvPr>
        </p:nvSpPr>
        <p:spPr>
          <a:xfrm>
            <a:off x="342900" y="2046817"/>
            <a:ext cx="3030141" cy="85301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342900" y="2899833"/>
            <a:ext cx="3030141" cy="526838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769" y="2046817"/>
            <a:ext cx="3031331" cy="85301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3483769" y="2899833"/>
            <a:ext cx="3031331" cy="5268384"/>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3479C48-1390-B828-C3D6-AD480B5FDB15}"/>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2B01B3E4-F066-C944-8F58-5F1BCAF51706}" type="datetime1">
              <a:rPr lang="de-DE" altLang="de-DE"/>
              <a:pPr>
                <a:defRPr/>
              </a:pPr>
              <a:t>19.09.25</a:t>
            </a:fld>
            <a:endParaRPr lang="de-DE" altLang="de-DE"/>
          </a:p>
        </p:txBody>
      </p:sp>
      <p:sp>
        <p:nvSpPr>
          <p:cNvPr id="8" name="Fußzeilenplatzhalter 7">
            <a:extLst>
              <a:ext uri="{FF2B5EF4-FFF2-40B4-BE49-F238E27FC236}">
                <a16:creationId xmlns:a16="http://schemas.microsoft.com/office/drawing/2014/main" id="{B34004F5-7387-52D5-71DD-7CBFCAAB7B42}"/>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9" name="Foliennummernplatzhalter 8">
            <a:extLst>
              <a:ext uri="{FF2B5EF4-FFF2-40B4-BE49-F238E27FC236}">
                <a16:creationId xmlns:a16="http://schemas.microsoft.com/office/drawing/2014/main" id="{1289C317-4AAF-15AE-DA80-2AB947C4287B}"/>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2EECE63B-3898-7246-A5CE-7B44A04296E5}" type="slidenum">
              <a:rPr lang="de-DE" altLang="de-DE"/>
              <a:pPr>
                <a:defRPr/>
              </a:pPr>
              <a:t>‹Nr.›</a:t>
            </a:fld>
            <a:endParaRPr lang="de-DE" altLang="de-DE"/>
          </a:p>
        </p:txBody>
      </p:sp>
    </p:spTree>
    <p:extLst>
      <p:ext uri="{BB962C8B-B14F-4D97-AF65-F5344CB8AC3E}">
        <p14:creationId xmlns:p14="http://schemas.microsoft.com/office/powerpoint/2010/main" val="3885283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42900" y="366184"/>
            <a:ext cx="6172200" cy="1524000"/>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94E6194B-B587-8EB7-6ED9-43AC37059D2A}"/>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0B79E98-A6A4-7D4C-AAE1-49F09043F6EB}" type="datetime1">
              <a:rPr lang="de-DE" altLang="de-DE"/>
              <a:pPr>
                <a:defRPr/>
              </a:pPr>
              <a:t>19.09.25</a:t>
            </a:fld>
            <a:endParaRPr lang="de-DE" altLang="de-DE"/>
          </a:p>
        </p:txBody>
      </p:sp>
      <p:sp>
        <p:nvSpPr>
          <p:cNvPr id="4" name="Fußzeilenplatzhalter 3">
            <a:extLst>
              <a:ext uri="{FF2B5EF4-FFF2-40B4-BE49-F238E27FC236}">
                <a16:creationId xmlns:a16="http://schemas.microsoft.com/office/drawing/2014/main" id="{8C79E737-D497-2A27-5666-A607DBCBFD9D}"/>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5" name="Foliennummernplatzhalter 4">
            <a:extLst>
              <a:ext uri="{FF2B5EF4-FFF2-40B4-BE49-F238E27FC236}">
                <a16:creationId xmlns:a16="http://schemas.microsoft.com/office/drawing/2014/main" id="{DAB87753-3DAA-A419-CE05-45BC56E4EB90}"/>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91626D7D-F4F5-9743-BE0F-2C5486D9D561}" type="slidenum">
              <a:rPr lang="de-DE" altLang="de-DE"/>
              <a:pPr>
                <a:defRPr/>
              </a:pPr>
              <a:t>‹Nr.›</a:t>
            </a:fld>
            <a:endParaRPr lang="de-DE" altLang="de-DE"/>
          </a:p>
        </p:txBody>
      </p:sp>
    </p:spTree>
    <p:extLst>
      <p:ext uri="{BB962C8B-B14F-4D97-AF65-F5344CB8AC3E}">
        <p14:creationId xmlns:p14="http://schemas.microsoft.com/office/powerpoint/2010/main" val="317196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9D79693-1240-ECE1-18A2-BDF6472697A5}"/>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913A881-EEC7-BB40-80E1-DA403AA9A90A}" type="datetime1">
              <a:rPr lang="de-DE" altLang="de-DE"/>
              <a:pPr>
                <a:defRPr/>
              </a:pPr>
              <a:t>19.09.25</a:t>
            </a:fld>
            <a:endParaRPr lang="de-DE" altLang="de-DE"/>
          </a:p>
        </p:txBody>
      </p:sp>
      <p:sp>
        <p:nvSpPr>
          <p:cNvPr id="3" name="Fußzeilenplatzhalter 2">
            <a:extLst>
              <a:ext uri="{FF2B5EF4-FFF2-40B4-BE49-F238E27FC236}">
                <a16:creationId xmlns:a16="http://schemas.microsoft.com/office/drawing/2014/main" id="{912077DE-15F8-C98F-74CD-E5B329447C5A}"/>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4" name="Foliennummernplatzhalter 3">
            <a:extLst>
              <a:ext uri="{FF2B5EF4-FFF2-40B4-BE49-F238E27FC236}">
                <a16:creationId xmlns:a16="http://schemas.microsoft.com/office/drawing/2014/main" id="{28D11279-8C5E-4210-E610-A8936A2E3F39}"/>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226DFEF7-B64B-C340-A288-116BB5A2AEBD}" type="slidenum">
              <a:rPr lang="de-DE" altLang="de-DE"/>
              <a:pPr>
                <a:defRPr/>
              </a:pPr>
              <a:t>‹Nr.›</a:t>
            </a:fld>
            <a:endParaRPr lang="de-DE" altLang="de-DE"/>
          </a:p>
        </p:txBody>
      </p:sp>
    </p:spTree>
    <p:extLst>
      <p:ext uri="{BB962C8B-B14F-4D97-AF65-F5344CB8AC3E}">
        <p14:creationId xmlns:p14="http://schemas.microsoft.com/office/powerpoint/2010/main" val="2420816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342900" y="364067"/>
            <a:ext cx="2256235" cy="1549400"/>
          </a:xfrm>
          <a:prstGeom prst="rect">
            <a:avLst/>
          </a:prstGeo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2681287" y="364067"/>
            <a:ext cx="3833813" cy="7804151"/>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0" y="1913467"/>
            <a:ext cx="2256235" cy="625475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a:extLst>
              <a:ext uri="{FF2B5EF4-FFF2-40B4-BE49-F238E27FC236}">
                <a16:creationId xmlns:a16="http://schemas.microsoft.com/office/drawing/2014/main" id="{2E2650AD-3649-B7EE-2643-63116A00D3AF}"/>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728234B-0274-764F-83B9-2A8BF25A2F3B}" type="datetime1">
              <a:rPr lang="de-DE" altLang="de-DE"/>
              <a:pPr>
                <a:defRPr/>
              </a:pPr>
              <a:t>19.09.25</a:t>
            </a:fld>
            <a:endParaRPr lang="de-DE" altLang="de-DE"/>
          </a:p>
        </p:txBody>
      </p:sp>
      <p:sp>
        <p:nvSpPr>
          <p:cNvPr id="6" name="Fußzeilenplatzhalter 5">
            <a:extLst>
              <a:ext uri="{FF2B5EF4-FFF2-40B4-BE49-F238E27FC236}">
                <a16:creationId xmlns:a16="http://schemas.microsoft.com/office/drawing/2014/main" id="{6BB5BEA5-F63C-C76D-D497-2C3F0F7831B2}"/>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7" name="Foliennummernplatzhalter 6">
            <a:extLst>
              <a:ext uri="{FF2B5EF4-FFF2-40B4-BE49-F238E27FC236}">
                <a16:creationId xmlns:a16="http://schemas.microsoft.com/office/drawing/2014/main" id="{F65BACBC-AB91-A9EE-53C3-91BBC871E0EA}"/>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A65E6F1-855F-2F47-BBC8-1F3C96DFABAB}" type="slidenum">
              <a:rPr lang="de-DE" altLang="de-DE"/>
              <a:pPr>
                <a:defRPr/>
              </a:pPr>
              <a:t>‹Nr.›</a:t>
            </a:fld>
            <a:endParaRPr lang="de-DE" altLang="de-DE"/>
          </a:p>
        </p:txBody>
      </p:sp>
    </p:spTree>
    <p:extLst>
      <p:ext uri="{BB962C8B-B14F-4D97-AF65-F5344CB8AC3E}">
        <p14:creationId xmlns:p14="http://schemas.microsoft.com/office/powerpoint/2010/main" val="1376327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344216" y="6400800"/>
            <a:ext cx="4114800" cy="755651"/>
          </a:xfrm>
          <a:prstGeom prst="rect">
            <a:avLst/>
          </a:prstGeo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1344216" y="81703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344216" y="7156451"/>
            <a:ext cx="4114800" cy="1073149"/>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a:extLst>
              <a:ext uri="{FF2B5EF4-FFF2-40B4-BE49-F238E27FC236}">
                <a16:creationId xmlns:a16="http://schemas.microsoft.com/office/drawing/2014/main" id="{1770C1EE-4A22-EBAE-EE76-D90DE255BE2B}"/>
              </a:ext>
            </a:extLst>
          </p:cNvPr>
          <p:cNvSpPr>
            <a:spLocks noGrp="1"/>
          </p:cNvSpPr>
          <p:nvPr>
            <p:ph type="dt" sz="half" idx="10"/>
          </p:nvPr>
        </p:nvSpPr>
        <p:spPr>
          <a:xfrm>
            <a:off x="342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E7CA1C35-B647-B741-B028-82C989499333}" type="datetime1">
              <a:rPr lang="de-DE" altLang="de-DE"/>
              <a:pPr>
                <a:defRPr/>
              </a:pPr>
              <a:t>19.09.25</a:t>
            </a:fld>
            <a:endParaRPr lang="de-DE" altLang="de-DE"/>
          </a:p>
        </p:txBody>
      </p:sp>
      <p:sp>
        <p:nvSpPr>
          <p:cNvPr id="6" name="Fußzeilenplatzhalter 5">
            <a:extLst>
              <a:ext uri="{FF2B5EF4-FFF2-40B4-BE49-F238E27FC236}">
                <a16:creationId xmlns:a16="http://schemas.microsoft.com/office/drawing/2014/main" id="{09646ACC-F246-1E03-268F-7F11792616EF}"/>
              </a:ext>
            </a:extLst>
          </p:cNvPr>
          <p:cNvSpPr>
            <a:spLocks noGrp="1"/>
          </p:cNvSpPr>
          <p:nvPr>
            <p:ph type="ftr" sz="quarter" idx="11"/>
          </p:nvPr>
        </p:nvSpPr>
        <p:spPr>
          <a:xfrm>
            <a:off x="2343150" y="8475663"/>
            <a:ext cx="2171700" cy="48577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de-DE"/>
          </a:p>
        </p:txBody>
      </p:sp>
      <p:sp>
        <p:nvSpPr>
          <p:cNvPr id="7" name="Foliennummernplatzhalter 6">
            <a:extLst>
              <a:ext uri="{FF2B5EF4-FFF2-40B4-BE49-F238E27FC236}">
                <a16:creationId xmlns:a16="http://schemas.microsoft.com/office/drawing/2014/main" id="{361DD0D9-AFD1-7EB4-FFEA-C967A49C75A8}"/>
              </a:ext>
            </a:extLst>
          </p:cNvPr>
          <p:cNvSpPr>
            <a:spLocks noGrp="1"/>
          </p:cNvSpPr>
          <p:nvPr>
            <p:ph type="sldNum" sz="quarter" idx="12"/>
          </p:nvPr>
        </p:nvSpPr>
        <p:spPr>
          <a:xfrm>
            <a:off x="4914900" y="8475663"/>
            <a:ext cx="1600200" cy="48577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5B40B29-EEC6-E34B-9646-5DA23D23E18F}" type="slidenum">
              <a:rPr lang="de-DE" altLang="de-DE"/>
              <a:pPr>
                <a:defRPr/>
              </a:pPr>
              <a:t>‹Nr.›</a:t>
            </a:fld>
            <a:endParaRPr lang="de-DE" altLang="de-DE"/>
          </a:p>
        </p:txBody>
      </p:sp>
    </p:spTree>
    <p:extLst>
      <p:ext uri="{BB962C8B-B14F-4D97-AF65-F5344CB8AC3E}">
        <p14:creationId xmlns:p14="http://schemas.microsoft.com/office/powerpoint/2010/main" val="58263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a:extLst>
              <a:ext uri="{FF2B5EF4-FFF2-40B4-BE49-F238E27FC236}">
                <a16:creationId xmlns:a16="http://schemas.microsoft.com/office/drawing/2014/main" id="{B3F0B259-6DA6-DA32-5DD8-3F1CE6215917}"/>
              </a:ext>
            </a:extLst>
          </p:cNvPr>
          <p:cNvSpPr>
            <a:spLocks noChangeArrowheads="1"/>
          </p:cNvSpPr>
          <p:nvPr userDrawn="1"/>
        </p:nvSpPr>
        <p:spPr bwMode="auto">
          <a:xfrm>
            <a:off x="4957763" y="7318375"/>
            <a:ext cx="184150" cy="457200"/>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de-DE" altLang="de-DE"/>
          </a:p>
        </p:txBody>
      </p:sp>
      <p:sp>
        <p:nvSpPr>
          <p:cNvPr id="1028" name="Rectangle 8">
            <a:extLst>
              <a:ext uri="{FF2B5EF4-FFF2-40B4-BE49-F238E27FC236}">
                <a16:creationId xmlns:a16="http://schemas.microsoft.com/office/drawing/2014/main" id="{CECDB629-10D7-C16D-9067-0AB5249A3917}"/>
              </a:ext>
            </a:extLst>
          </p:cNvPr>
          <p:cNvSpPr>
            <a:spLocks noChangeArrowheads="1"/>
          </p:cNvSpPr>
          <p:nvPr userDrawn="1"/>
        </p:nvSpPr>
        <p:spPr bwMode="auto">
          <a:xfrm>
            <a:off x="0" y="3152775"/>
            <a:ext cx="381000" cy="2849563"/>
          </a:xfrm>
          <a:prstGeom prst="rect">
            <a:avLst/>
          </a:prstGeom>
          <a:solidFill>
            <a:srgbClr val="FFA200"/>
          </a:solidFill>
          <a:ln>
            <a:noFill/>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de-DE" altLang="de-DE" dirty="0"/>
          </a:p>
        </p:txBody>
      </p:sp>
      <p:sp>
        <p:nvSpPr>
          <p:cNvPr id="1029" name="Rectangle 10">
            <a:extLst>
              <a:ext uri="{FF2B5EF4-FFF2-40B4-BE49-F238E27FC236}">
                <a16:creationId xmlns:a16="http://schemas.microsoft.com/office/drawing/2014/main" id="{EF2599A5-466B-DDCD-3EFC-CEDD9498A7E9}"/>
              </a:ext>
            </a:extLst>
          </p:cNvPr>
          <p:cNvSpPr>
            <a:spLocks noChangeArrowheads="1"/>
          </p:cNvSpPr>
          <p:nvPr userDrawn="1"/>
        </p:nvSpPr>
        <p:spPr bwMode="auto">
          <a:xfrm>
            <a:off x="4957763" y="7318375"/>
            <a:ext cx="184150" cy="457200"/>
          </a:xfrm>
          <a:prstGeom prst="rect">
            <a:avLst/>
          </a:prstGeom>
          <a:noFill/>
          <a:ln>
            <a:noFill/>
          </a:ln>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de-DE" altLang="de-DE"/>
          </a:p>
        </p:txBody>
      </p:sp>
      <p:sp>
        <p:nvSpPr>
          <p:cNvPr id="3" name="Textfeld 2">
            <a:extLst>
              <a:ext uri="{FF2B5EF4-FFF2-40B4-BE49-F238E27FC236}">
                <a16:creationId xmlns:a16="http://schemas.microsoft.com/office/drawing/2014/main" id="{3A78D20D-5D23-7A69-E3F2-E0957A19F377}"/>
              </a:ext>
            </a:extLst>
          </p:cNvPr>
          <p:cNvSpPr txBox="1">
            <a:spLocks noChangeArrowheads="1"/>
          </p:cNvSpPr>
          <p:nvPr userDrawn="1"/>
        </p:nvSpPr>
        <p:spPr bwMode="auto">
          <a:xfrm rot="16200000">
            <a:off x="-1329531" y="4345781"/>
            <a:ext cx="3030538" cy="307975"/>
          </a:xfrm>
          <a:prstGeom prst="rect">
            <a:avLst/>
          </a:prstGeom>
          <a:noFill/>
          <a:ln w="9525">
            <a:noFill/>
            <a:miter lim="800000"/>
            <a:headEnd/>
            <a:tailEnd/>
          </a:ln>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de-DE" altLang="de-DE" sz="1400" b="1" dirty="0">
                <a:solidFill>
                  <a:schemeClr val="bg1"/>
                </a:solidFill>
                <a:latin typeface="Calibri" panose="020F0502020204030204" pitchFamily="34" charset="0"/>
                <a:cs typeface="Calibri" panose="020F0502020204030204" pitchFamily="34" charset="0"/>
              </a:rPr>
              <a:t>CREATING MORE AUTHENTIC SMILES</a:t>
            </a:r>
          </a:p>
        </p:txBody>
      </p:sp>
      <p:pic>
        <p:nvPicPr>
          <p:cNvPr id="1031" name="Grafik 4" descr="Ein Bild, das Text, Schrift, Grafiken, Logo enthält.&#10;&#10;KI-generierte Inhalte können fehlerhaft sein.">
            <a:extLst>
              <a:ext uri="{FF2B5EF4-FFF2-40B4-BE49-F238E27FC236}">
                <a16:creationId xmlns:a16="http://schemas.microsoft.com/office/drawing/2014/main" id="{F026F90B-978E-7847-64A1-724C8612F0BF}"/>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856288" y="203200"/>
            <a:ext cx="739775"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12">
            <a:extLst>
              <a:ext uri="{FF2B5EF4-FFF2-40B4-BE49-F238E27FC236}">
                <a16:creationId xmlns:a16="http://schemas.microsoft.com/office/drawing/2014/main" id="{B718711A-2FD4-9AA6-2FC8-095F6BBAB94E}"/>
              </a:ext>
            </a:extLst>
          </p:cNvPr>
          <p:cNvSpPr txBox="1">
            <a:spLocks noChangeArrowheads="1"/>
          </p:cNvSpPr>
          <p:nvPr userDrawn="1"/>
        </p:nvSpPr>
        <p:spPr bwMode="auto">
          <a:xfrm>
            <a:off x="83343" y="8682335"/>
            <a:ext cx="6691313" cy="461665"/>
          </a:xfrm>
          <a:prstGeom prst="rect">
            <a:avLst/>
          </a:prstGeom>
          <a:noFill/>
          <a:ln w="9525">
            <a:noFill/>
            <a:miter lim="800000"/>
            <a:headEnd/>
            <a:tailEnd/>
          </a:ln>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r>
              <a:rPr lang="de-DE" altLang="de-DE" sz="800" dirty="0">
                <a:solidFill>
                  <a:srgbClr val="7F7F7F"/>
                </a:solidFill>
                <a:latin typeface="Helvetica Neue" panose="02000503000000020004" pitchFamily="2" charset="0"/>
              </a:rPr>
              <a:t>SCIL Profile • Kommunikations- Diagnostik und -Trainings • ein Service der </a:t>
            </a:r>
            <a:r>
              <a:rPr lang="de-DE" altLang="de-DE" sz="800" dirty="0" err="1">
                <a:solidFill>
                  <a:srgbClr val="7F7F7F"/>
                </a:solidFill>
                <a:latin typeface="Helvetica Neue" panose="02000503000000020004" pitchFamily="2" charset="0"/>
              </a:rPr>
              <a:t>Bornhäußer</a:t>
            </a:r>
            <a:r>
              <a:rPr lang="de-DE" altLang="de-DE" sz="800" dirty="0">
                <a:solidFill>
                  <a:srgbClr val="7F7F7F"/>
                </a:solidFill>
                <a:latin typeface="Helvetica Neue" panose="02000503000000020004" pitchFamily="2" charset="0"/>
              </a:rPr>
              <a:t> &amp; Friends GmbH • 10719 Berlin • Kurfürstendamm 11</a:t>
            </a:r>
            <a:br>
              <a:rPr lang="de-DE" altLang="de-DE" sz="800" dirty="0">
                <a:solidFill>
                  <a:srgbClr val="7F7F7F"/>
                </a:solidFill>
                <a:latin typeface="Helvetica Neue" panose="02000503000000020004" pitchFamily="2" charset="0"/>
              </a:rPr>
            </a:br>
            <a:r>
              <a:rPr lang="de-DE" altLang="de-DE" sz="800" dirty="0">
                <a:solidFill>
                  <a:srgbClr val="7F7F7F"/>
                </a:solidFill>
                <a:latin typeface="Helvetica Neue" panose="02000503000000020004" pitchFamily="2" charset="0"/>
              </a:rPr>
              <a:t>Upper West Building | 25th Floor • T: +49 30 / 845 17 236 • Fax +49 30 300 149 3150 • </a:t>
            </a:r>
            <a:r>
              <a:rPr lang="de-DE" altLang="de-DE" sz="800" dirty="0" err="1">
                <a:solidFill>
                  <a:srgbClr val="7F7F7F"/>
                </a:solidFill>
                <a:latin typeface="Helvetica Neue" panose="02000503000000020004" pitchFamily="2" charset="0"/>
              </a:rPr>
              <a:t>support@scil-profile.de</a:t>
            </a:r>
            <a:r>
              <a:rPr lang="de-DE" altLang="de-DE" sz="800" dirty="0">
                <a:solidFill>
                  <a:srgbClr val="7F7F7F"/>
                </a:solidFill>
                <a:latin typeface="Helvetica Neue" panose="02000503000000020004" pitchFamily="2" charset="0"/>
              </a:rPr>
              <a:t> • https://</a:t>
            </a:r>
            <a:r>
              <a:rPr lang="de-DE" altLang="de-DE" sz="800" dirty="0" err="1">
                <a:solidFill>
                  <a:srgbClr val="7F7F7F"/>
                </a:solidFill>
                <a:latin typeface="Helvetica Neue" panose="02000503000000020004" pitchFamily="2" charset="0"/>
              </a:rPr>
              <a:t>scil-profile.de</a:t>
            </a:r>
            <a:endParaRPr lang="de-DE" altLang="de-DE" sz="800" dirty="0">
              <a:solidFill>
                <a:srgbClr val="7F7F7F"/>
              </a:solidFill>
              <a:latin typeface="Helvetica Neue" panose="02000503000000020004" pitchFamily="2" charset="0"/>
            </a:endParaRPr>
          </a:p>
          <a:p>
            <a:pPr algn="ctr" eaLnBrk="1" hangingPunct="1">
              <a:defRPr/>
            </a:pPr>
            <a:endParaRPr lang="de-DE" altLang="de-DE" sz="800" dirty="0">
              <a:solidFill>
                <a:srgbClr val="7F7F7F"/>
              </a:solidFill>
              <a:latin typeface="Helvetica Neue" panose="02000503000000020004" pitchFamily="2" charset="0"/>
            </a:endParaRPr>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89" charset="-128"/>
          <a:cs typeface="ＭＳ Ｐゴシック" pitchFamily="-89" charset="-128"/>
        </a:defRPr>
      </a:lvl1pPr>
      <a:lvl2pPr algn="ctr" defTabSz="457200" rtl="0" eaLnBrk="0" fontAlgn="base" hangingPunct="0">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2pPr>
      <a:lvl3pPr algn="ctr" defTabSz="457200" rtl="0" eaLnBrk="0" fontAlgn="base" hangingPunct="0">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3pPr>
      <a:lvl4pPr algn="ctr" defTabSz="457200" rtl="0" eaLnBrk="0" fontAlgn="base" hangingPunct="0">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4pPr>
      <a:lvl5pPr algn="ctr" defTabSz="457200" rtl="0" eaLnBrk="0" fontAlgn="base" hangingPunct="0">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5pPr>
      <a:lvl6pPr marL="457200" algn="ctr" defTabSz="457200" rtl="0" fontAlgn="base">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6pPr>
      <a:lvl7pPr marL="914400" algn="ctr" defTabSz="457200" rtl="0" fontAlgn="base">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7pPr>
      <a:lvl8pPr marL="1371600" algn="ctr" defTabSz="457200" rtl="0" fontAlgn="base">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8pPr>
      <a:lvl9pPr marL="1828800" algn="ctr" defTabSz="457200" rtl="0" fontAlgn="base">
        <a:spcBef>
          <a:spcPct val="0"/>
        </a:spcBef>
        <a:spcAft>
          <a:spcPct val="0"/>
        </a:spcAft>
        <a:defRPr sz="4400">
          <a:solidFill>
            <a:schemeClr val="tx1"/>
          </a:solidFill>
          <a:latin typeface="Calibri" pitchFamily="-89" charset="0"/>
          <a:ea typeface="ＭＳ Ｐゴシック" pitchFamily="-89" charset="-128"/>
          <a:cs typeface="ＭＳ Ｐゴシック" pitchFamily="-89"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89" charset="-128"/>
          <a:cs typeface="ＭＳ Ｐゴシック" pitchFamily="-8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8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pitchFamily="-89"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itchFamily="-89"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pitchFamily="-89"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Bild 3" descr="Icons-Scil-sensus.jpg">
            <a:extLst>
              <a:ext uri="{FF2B5EF4-FFF2-40B4-BE49-F238E27FC236}">
                <a16:creationId xmlns:a16="http://schemas.microsoft.com/office/drawing/2014/main" id="{6B24879D-2642-CE06-386E-E4AAD35F1DD0}"/>
              </a:ext>
            </a:extLst>
          </p:cNvPr>
          <p:cNvPicPr>
            <a:picLocks noChangeAspect="1"/>
          </p:cNvPicPr>
          <p:nvPr/>
        </p:nvPicPr>
        <p:blipFill>
          <a:blip r:embed="rId2">
            <a:extLst>
              <a:ext uri="{28A0092B-C50C-407E-A947-70E740481C1C}">
                <a14:useLocalDpi xmlns:a14="http://schemas.microsoft.com/office/drawing/2010/main" val="0"/>
              </a:ext>
            </a:extLst>
          </a:blip>
          <a:srcRect l="25211" t="19482" r="24370" b="34245"/>
          <a:stretch>
            <a:fillRect/>
          </a:stretch>
        </p:blipFill>
        <p:spPr bwMode="auto">
          <a:xfrm>
            <a:off x="990600" y="1295400"/>
            <a:ext cx="1524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Textfeld 4">
            <a:extLst>
              <a:ext uri="{FF2B5EF4-FFF2-40B4-BE49-F238E27FC236}">
                <a16:creationId xmlns:a16="http://schemas.microsoft.com/office/drawing/2014/main" id="{D3C575D8-D517-8BC2-AE59-765F07696CD4}"/>
              </a:ext>
            </a:extLst>
          </p:cNvPr>
          <p:cNvSpPr txBox="1">
            <a:spLocks noChangeArrowheads="1"/>
          </p:cNvSpPr>
          <p:nvPr/>
        </p:nvSpPr>
        <p:spPr bwMode="auto">
          <a:xfrm>
            <a:off x="2584450" y="2433638"/>
            <a:ext cx="25193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b="1" i="1">
                <a:solidFill>
                  <a:srgbClr val="FFA200"/>
                </a:solidFill>
                <a:latin typeface="Calibri" panose="020F0502020204030204" pitchFamily="34" charset="0"/>
                <a:cs typeface="Calibri" panose="020F0502020204030204" pitchFamily="34" charset="0"/>
              </a:rPr>
              <a:t>Coachingmaterial</a:t>
            </a:r>
          </a:p>
        </p:txBody>
      </p:sp>
      <p:sp>
        <p:nvSpPr>
          <p:cNvPr id="14339" name="Textfeld 5">
            <a:extLst>
              <a:ext uri="{FF2B5EF4-FFF2-40B4-BE49-F238E27FC236}">
                <a16:creationId xmlns:a16="http://schemas.microsoft.com/office/drawing/2014/main" id="{73B1A07C-818E-EE2E-9522-53390F913F7E}"/>
              </a:ext>
            </a:extLst>
          </p:cNvPr>
          <p:cNvSpPr txBox="1">
            <a:spLocks noChangeArrowheads="1"/>
          </p:cNvSpPr>
          <p:nvPr/>
        </p:nvSpPr>
        <p:spPr bwMode="auto">
          <a:xfrm>
            <a:off x="1165225" y="3200400"/>
            <a:ext cx="1120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b="1" i="1">
                <a:solidFill>
                  <a:srgbClr val="FFA200"/>
                </a:solidFill>
                <a:latin typeface="Calibri" panose="020F0502020204030204" pitchFamily="34" charset="0"/>
                <a:cs typeface="Calibri" panose="020F0502020204030204" pitchFamily="34" charset="0"/>
              </a:rPr>
              <a:t>Sensus</a:t>
            </a:r>
          </a:p>
        </p:txBody>
      </p:sp>
      <p:sp>
        <p:nvSpPr>
          <p:cNvPr id="14340" name="Textfeld 6">
            <a:extLst>
              <a:ext uri="{FF2B5EF4-FFF2-40B4-BE49-F238E27FC236}">
                <a16:creationId xmlns:a16="http://schemas.microsoft.com/office/drawing/2014/main" id="{F28C2473-8368-05F0-193E-46D7B19DCF20}"/>
              </a:ext>
            </a:extLst>
          </p:cNvPr>
          <p:cNvSpPr txBox="1">
            <a:spLocks noChangeArrowheads="1"/>
          </p:cNvSpPr>
          <p:nvPr/>
        </p:nvSpPr>
        <p:spPr bwMode="auto">
          <a:xfrm>
            <a:off x="2590800" y="3232150"/>
            <a:ext cx="35052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a:solidFill>
                  <a:srgbClr val="7F7F7F"/>
                </a:solidFill>
                <a:latin typeface="Calibri" panose="020F0502020204030204" pitchFamily="34" charset="0"/>
                <a:cs typeface="Calibri" panose="020F0502020204030204" pitchFamily="34" charset="0"/>
              </a:rPr>
              <a:t>Menschen mit einer starken Ausprägung in diesem Bereich wirken empﬁndsam, einfühlsam und achtsam. Sie gewinnen andere Menschen durch Rücksicht, Hingabe und Zuversicht. So schaffen </a:t>
            </a:r>
            <a:br>
              <a:rPr lang="de-DE" altLang="de-DE">
                <a:solidFill>
                  <a:srgbClr val="7F7F7F"/>
                </a:solidFill>
                <a:latin typeface="Calibri" panose="020F0502020204030204" pitchFamily="34" charset="0"/>
                <a:cs typeface="Calibri" panose="020F0502020204030204" pitchFamily="34" charset="0"/>
              </a:rPr>
            </a:br>
            <a:r>
              <a:rPr lang="de-DE" altLang="de-DE">
                <a:solidFill>
                  <a:srgbClr val="7F7F7F"/>
                </a:solidFill>
                <a:latin typeface="Calibri" panose="020F0502020204030204" pitchFamily="34" charset="0"/>
                <a:cs typeface="Calibri" panose="020F0502020204030204" pitchFamily="34" charset="0"/>
              </a:rPr>
              <a:t>Sie über Sympathie und Vertrauen eine Atmosphäre des Wohlfühlens.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Bild 3" descr="Icons-Scil-sensus.jpg">
            <a:extLst>
              <a:ext uri="{FF2B5EF4-FFF2-40B4-BE49-F238E27FC236}">
                <a16:creationId xmlns:a16="http://schemas.microsoft.com/office/drawing/2014/main" id="{50D84D07-F103-54F1-A78F-AA5F5BCE4383}"/>
              </a:ext>
            </a:extLst>
          </p:cNvPr>
          <p:cNvPicPr>
            <a:picLocks noChangeAspect="1"/>
          </p:cNvPicPr>
          <p:nvPr/>
        </p:nvPicPr>
        <p:blipFill>
          <a:blip r:embed="rId2">
            <a:extLst>
              <a:ext uri="{28A0092B-C50C-407E-A947-70E740481C1C}">
                <a14:useLocalDpi xmlns:a14="http://schemas.microsoft.com/office/drawing/2010/main" val="0"/>
              </a:ext>
            </a:extLst>
          </a:blip>
          <a:srcRect l="25211" t="19482" r="24370" b="34245"/>
          <a:stretch>
            <a:fillRect/>
          </a:stretch>
        </p:blipFill>
        <p:spPr bwMode="auto">
          <a:xfrm>
            <a:off x="990600" y="1295400"/>
            <a:ext cx="1524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0" name="Textfeld 4">
            <a:extLst>
              <a:ext uri="{FF2B5EF4-FFF2-40B4-BE49-F238E27FC236}">
                <a16:creationId xmlns:a16="http://schemas.microsoft.com/office/drawing/2014/main" id="{1039EC7E-B8FA-5BB7-CDD0-8D6CECF43B65}"/>
              </a:ext>
            </a:extLst>
          </p:cNvPr>
          <p:cNvSpPr txBox="1">
            <a:spLocks noChangeArrowheads="1"/>
          </p:cNvSpPr>
          <p:nvPr/>
        </p:nvSpPr>
        <p:spPr bwMode="auto">
          <a:xfrm>
            <a:off x="2584450" y="1912938"/>
            <a:ext cx="28511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i="1">
                <a:solidFill>
                  <a:srgbClr val="FFA200"/>
                </a:solidFill>
                <a:latin typeface="Calibri" panose="020F0502020204030204" pitchFamily="34" charset="0"/>
                <a:cs typeface="Calibri" panose="020F0502020204030204" pitchFamily="34" charset="0"/>
              </a:rPr>
              <a:t>Coachingmaterial</a:t>
            </a:r>
            <a:br>
              <a:rPr lang="de-DE" altLang="de-DE" b="1" i="1">
                <a:solidFill>
                  <a:srgbClr val="FFA200"/>
                </a:solidFill>
                <a:latin typeface="Calibri" panose="020F0502020204030204" pitchFamily="34" charset="0"/>
                <a:cs typeface="Calibri" panose="020F0502020204030204" pitchFamily="34" charset="0"/>
              </a:rPr>
            </a:br>
            <a:r>
              <a:rPr lang="de-DE" altLang="de-DE" b="1" i="1">
                <a:solidFill>
                  <a:srgbClr val="FFA200"/>
                </a:solidFill>
                <a:latin typeface="Calibri" panose="020F0502020204030204" pitchFamily="34" charset="0"/>
                <a:cs typeface="Calibri" panose="020F0502020204030204" pitchFamily="34" charset="0"/>
              </a:rPr>
              <a:t>Innere Überzeugung</a:t>
            </a:r>
          </a:p>
        </p:txBody>
      </p:sp>
      <p:sp>
        <p:nvSpPr>
          <p:cNvPr id="53251" name="Textfeld 5">
            <a:extLst>
              <a:ext uri="{FF2B5EF4-FFF2-40B4-BE49-F238E27FC236}">
                <a16:creationId xmlns:a16="http://schemas.microsoft.com/office/drawing/2014/main" id="{BE1B6EA0-1E15-3610-6550-4B6BCE1B407C}"/>
              </a:ext>
            </a:extLst>
          </p:cNvPr>
          <p:cNvSpPr txBox="1">
            <a:spLocks noChangeArrowheads="1"/>
          </p:cNvSpPr>
          <p:nvPr/>
        </p:nvSpPr>
        <p:spPr bwMode="auto">
          <a:xfrm>
            <a:off x="1165225" y="3200400"/>
            <a:ext cx="11207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b="1" i="1">
                <a:solidFill>
                  <a:srgbClr val="FFA200"/>
                </a:solidFill>
                <a:latin typeface="Calibri" panose="020F0502020204030204" pitchFamily="34" charset="0"/>
                <a:cs typeface="Calibri" panose="020F0502020204030204" pitchFamily="34" charset="0"/>
              </a:rPr>
              <a:t>Sensus</a:t>
            </a:r>
          </a:p>
        </p:txBody>
      </p:sp>
      <p:sp>
        <p:nvSpPr>
          <p:cNvPr id="53252" name="Textfeld 6">
            <a:extLst>
              <a:ext uri="{FF2B5EF4-FFF2-40B4-BE49-F238E27FC236}">
                <a16:creationId xmlns:a16="http://schemas.microsoft.com/office/drawing/2014/main" id="{68E64E73-DEE0-5148-63E6-7019B7600F9D}"/>
              </a:ext>
            </a:extLst>
          </p:cNvPr>
          <p:cNvSpPr txBox="1">
            <a:spLocks noChangeArrowheads="1"/>
          </p:cNvSpPr>
          <p:nvPr/>
        </p:nvSpPr>
        <p:spPr bwMode="auto">
          <a:xfrm>
            <a:off x="2590800" y="3232150"/>
            <a:ext cx="35052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a:solidFill>
                  <a:srgbClr val="7F7F7F"/>
                </a:solidFill>
                <a:latin typeface="Calibri" panose="020F0502020204030204" pitchFamily="34" charset="0"/>
                <a:cs typeface="Calibri" panose="020F0502020204030204" pitchFamily="34" charset="0"/>
              </a:rPr>
              <a:t>Diese Person wirkt so, als wäre sie von sehr klaren und unumstößlichen Werten und Glaubens-sätzen getragen. Sie ist meistens daran zu erkennen, dass sie ihre grundsätzlich Maßstäbe und Werte anderen Menschen auch bei allen möglichen und unmöglichen Gelegenheiten mitteilt.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2">
            <a:extLst>
              <a:ext uri="{FF2B5EF4-FFF2-40B4-BE49-F238E27FC236}">
                <a16:creationId xmlns:a16="http://schemas.microsoft.com/office/drawing/2014/main" id="{98DA82AE-6EDC-3643-9F36-1CFD7C75477F}"/>
              </a:ext>
            </a:extLst>
          </p:cNvPr>
          <p:cNvSpPr txBox="1">
            <a:spLocks noChangeArrowheads="1"/>
          </p:cNvSpPr>
          <p:nvPr/>
        </p:nvSpPr>
        <p:spPr bwMode="auto">
          <a:xfrm>
            <a:off x="898525" y="10509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Times" pitchFamily="-107" charset="0"/>
            </a:endParaRPr>
          </a:p>
        </p:txBody>
      </p:sp>
      <p:sp>
        <p:nvSpPr>
          <p:cNvPr id="78850" name="Text Box 3">
            <a:extLst>
              <a:ext uri="{FF2B5EF4-FFF2-40B4-BE49-F238E27FC236}">
                <a16:creationId xmlns:a16="http://schemas.microsoft.com/office/drawing/2014/main" id="{88054071-EDBB-9501-F452-C699945E696B}"/>
              </a:ext>
            </a:extLst>
          </p:cNvPr>
          <p:cNvSpPr txBox="1">
            <a:spLocks noChangeArrowheads="1"/>
          </p:cNvSpPr>
          <p:nvPr/>
        </p:nvSpPr>
        <p:spPr bwMode="auto">
          <a:xfrm>
            <a:off x="774700" y="695325"/>
            <a:ext cx="5473700"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ts val="500"/>
              </a:spcBef>
              <a:spcAft>
                <a:spcPts val="200"/>
              </a:spcAft>
            </a:pPr>
            <a:r>
              <a:rPr lang="de-DE" altLang="de-DE" sz="1100">
                <a:solidFill>
                  <a:srgbClr val="5F5F5F"/>
                </a:solidFill>
                <a:latin typeface="Helvetica Neue" panose="02000503000000020004" pitchFamily="2" charset="0"/>
              </a:rPr>
              <a:t>Hemmungen halten Menschen davon ab, anderen Menschen ihre</a:t>
            </a:r>
            <a:br>
              <a:rPr lang="de-DE" altLang="de-DE" sz="1100">
                <a:solidFill>
                  <a:srgbClr val="5F5F5F"/>
                </a:solidFill>
                <a:latin typeface="Helvetica Neue" panose="02000503000000020004" pitchFamily="2" charset="0"/>
              </a:rPr>
            </a:br>
            <a:r>
              <a:rPr lang="de-DE" altLang="de-DE" sz="1100">
                <a:solidFill>
                  <a:srgbClr val="5F5F5F"/>
                </a:solidFill>
                <a:latin typeface="Helvetica Neue" panose="02000503000000020004" pitchFamily="2" charset="0"/>
              </a:rPr>
              <a:t>Ideen, Einfälle und Eingebungen mitzuteilen. Hemmungen entstehen vor allem durch bestimmte Gedanken oder Bilder im Kopf. Hier einmal genauer hinzuschauen, kann uns dabei helfen, unsere Hemmungen Stück für Stück abzubauen, dadurch stärker an die Qualität der eigenen Gedanken zu glauben und schließlich die Bereitschaft zu entwickeln, sie vermehrt anderen auch mitzuteilen.</a:t>
            </a:r>
            <a:endParaRPr lang="de-DE" altLang="de-DE" sz="1000">
              <a:solidFill>
                <a:srgbClr val="5F5F5F"/>
              </a:solidFill>
              <a:latin typeface="Calibri" panose="020F0502020204030204" pitchFamily="34" charset="0"/>
            </a:endParaRPr>
          </a:p>
          <a:p>
            <a:pPr eaLnBrk="1" hangingPunct="1"/>
            <a:endParaRPr lang="de-DE" altLang="de-DE" sz="1000">
              <a:solidFill>
                <a:srgbClr val="5F5F5F"/>
              </a:solidFill>
              <a:latin typeface="Times" pitchFamily="-107" charset="0"/>
            </a:endParaRPr>
          </a:p>
        </p:txBody>
      </p:sp>
      <p:sp>
        <p:nvSpPr>
          <p:cNvPr id="78851" name="Text Box 4">
            <a:extLst>
              <a:ext uri="{FF2B5EF4-FFF2-40B4-BE49-F238E27FC236}">
                <a16:creationId xmlns:a16="http://schemas.microsoft.com/office/drawing/2014/main" id="{5CAEE54F-1921-AF9D-88FB-81AF5553631F}"/>
              </a:ext>
            </a:extLst>
          </p:cNvPr>
          <p:cNvSpPr txBox="1">
            <a:spLocks noChangeArrowheads="1"/>
          </p:cNvSpPr>
          <p:nvPr/>
        </p:nvSpPr>
        <p:spPr bwMode="auto">
          <a:xfrm>
            <a:off x="-622300" y="2827338"/>
            <a:ext cx="7162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4161750" indent="-24161750">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lvl="3" eaLnBrk="1" hangingPunct="1">
              <a:spcBef>
                <a:spcPts val="200"/>
              </a:spcBef>
            </a:pPr>
            <a:r>
              <a:rPr lang="de-DE" altLang="de-DE" sz="1200" b="1">
                <a:solidFill>
                  <a:srgbClr val="193076"/>
                </a:solidFill>
                <a:latin typeface="Helvetica Neue" panose="02000503000000020004" pitchFamily="2" charset="0"/>
              </a:rPr>
              <a:t>3 Dinge, von denen mich meine Hemmungen bisher abgehalten haben:</a:t>
            </a:r>
            <a:endParaRPr lang="de-DE" altLang="de-DE" sz="1400">
              <a:latin typeface="Times" pitchFamily="-107" charset="0"/>
            </a:endParaRPr>
          </a:p>
        </p:txBody>
      </p:sp>
      <p:sp>
        <p:nvSpPr>
          <p:cNvPr id="78852" name="Text Box 5">
            <a:extLst>
              <a:ext uri="{FF2B5EF4-FFF2-40B4-BE49-F238E27FC236}">
                <a16:creationId xmlns:a16="http://schemas.microsoft.com/office/drawing/2014/main" id="{0CF4B876-F1B6-4153-74A9-28FBF34F3E7F}"/>
              </a:ext>
            </a:extLst>
          </p:cNvPr>
          <p:cNvSpPr txBox="1">
            <a:spLocks noChangeArrowheads="1"/>
          </p:cNvSpPr>
          <p:nvPr/>
        </p:nvSpPr>
        <p:spPr bwMode="auto">
          <a:xfrm>
            <a:off x="-190500" y="3675063"/>
            <a:ext cx="82296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lvl="2" eaLnBrk="1" hangingPunct="1"/>
            <a:r>
              <a:rPr lang="de-DE" altLang="de-DE" sz="1200" b="1">
                <a:solidFill>
                  <a:srgbClr val="193076"/>
                </a:solidFill>
                <a:latin typeface="Helvetica Neue" panose="02000503000000020004" pitchFamily="2" charset="0"/>
              </a:rPr>
              <a:t>3 Sachen, die mir peinlich sind:</a:t>
            </a:r>
            <a:r>
              <a:rPr lang="de-DE" altLang="de-DE" sz="1400">
                <a:solidFill>
                  <a:srgbClr val="0069B3"/>
                </a:solidFill>
                <a:latin typeface="Calibri" panose="020F0502020204030204" pitchFamily="34" charset="0"/>
              </a:rPr>
              <a:t> </a:t>
            </a:r>
          </a:p>
          <a:p>
            <a:pPr eaLnBrk="1" hangingPunct="1"/>
            <a:endParaRPr lang="de-DE" altLang="de-DE" sz="1400">
              <a:latin typeface="Times" pitchFamily="-107" charset="0"/>
            </a:endParaRPr>
          </a:p>
        </p:txBody>
      </p:sp>
      <p:sp>
        <p:nvSpPr>
          <p:cNvPr id="78853" name="Text Box 6">
            <a:extLst>
              <a:ext uri="{FF2B5EF4-FFF2-40B4-BE49-F238E27FC236}">
                <a16:creationId xmlns:a16="http://schemas.microsoft.com/office/drawing/2014/main" id="{7AF10E45-6F49-DA90-BA32-A173184ED779}"/>
              </a:ext>
            </a:extLst>
          </p:cNvPr>
          <p:cNvSpPr txBox="1">
            <a:spLocks noChangeArrowheads="1"/>
          </p:cNvSpPr>
          <p:nvPr/>
        </p:nvSpPr>
        <p:spPr bwMode="auto">
          <a:xfrm>
            <a:off x="720725" y="4535488"/>
            <a:ext cx="69881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a:solidFill>
                  <a:srgbClr val="193076"/>
                </a:solidFill>
                <a:latin typeface="Helvetica Neue" panose="02000503000000020004" pitchFamily="2" charset="0"/>
              </a:rPr>
              <a:t>Was ich dabei ganz konkret befürchte:</a:t>
            </a:r>
            <a:r>
              <a:rPr lang="de-DE" altLang="de-DE" sz="1400">
                <a:solidFill>
                  <a:srgbClr val="0069B3"/>
                </a:solidFill>
                <a:latin typeface="Calibri" panose="020F0502020204030204" pitchFamily="34" charset="0"/>
              </a:rPr>
              <a:t> </a:t>
            </a:r>
          </a:p>
        </p:txBody>
      </p:sp>
      <p:sp>
        <p:nvSpPr>
          <p:cNvPr id="78854" name="Text Box 7">
            <a:extLst>
              <a:ext uri="{FF2B5EF4-FFF2-40B4-BE49-F238E27FC236}">
                <a16:creationId xmlns:a16="http://schemas.microsoft.com/office/drawing/2014/main" id="{DD68D5DF-8B71-8E67-D809-005A0EFD986B}"/>
              </a:ext>
            </a:extLst>
          </p:cNvPr>
          <p:cNvSpPr txBox="1">
            <a:spLocks noChangeArrowheads="1"/>
          </p:cNvSpPr>
          <p:nvPr/>
        </p:nvSpPr>
        <p:spPr bwMode="auto">
          <a:xfrm>
            <a:off x="744538" y="5386388"/>
            <a:ext cx="2430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a:solidFill>
                  <a:srgbClr val="193076"/>
                </a:solidFill>
                <a:latin typeface="Helvetica Neue" panose="02000503000000020004" pitchFamily="2" charset="0"/>
              </a:rPr>
              <a:t>Andere Menschen</a:t>
            </a:r>
          </a:p>
          <a:p>
            <a:pPr eaLnBrk="1" hangingPunct="1"/>
            <a:r>
              <a:rPr lang="de-DE" altLang="de-DE" sz="1200" b="1">
                <a:solidFill>
                  <a:srgbClr val="193076"/>
                </a:solidFill>
                <a:latin typeface="Helvetica Neue" panose="02000503000000020004" pitchFamily="2" charset="0"/>
              </a:rPr>
              <a:t>denken von mir bestimmt:</a:t>
            </a:r>
            <a:r>
              <a:rPr lang="de-DE" altLang="de-DE" sz="1400">
                <a:solidFill>
                  <a:srgbClr val="0069B3"/>
                </a:solidFill>
                <a:latin typeface="Calibri" panose="020F0502020204030204" pitchFamily="34" charset="0"/>
              </a:rPr>
              <a:t> </a:t>
            </a:r>
          </a:p>
        </p:txBody>
      </p:sp>
      <p:sp>
        <p:nvSpPr>
          <p:cNvPr id="78855" name="Text Box 8">
            <a:extLst>
              <a:ext uri="{FF2B5EF4-FFF2-40B4-BE49-F238E27FC236}">
                <a16:creationId xmlns:a16="http://schemas.microsoft.com/office/drawing/2014/main" id="{FD69A0E2-CAB1-F8EE-BA4F-288B17CB7295}"/>
              </a:ext>
            </a:extLst>
          </p:cNvPr>
          <p:cNvSpPr txBox="1">
            <a:spLocks noChangeArrowheads="1"/>
          </p:cNvSpPr>
          <p:nvPr/>
        </p:nvSpPr>
        <p:spPr bwMode="auto">
          <a:xfrm>
            <a:off x="3492500" y="5386388"/>
            <a:ext cx="19907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a:solidFill>
                  <a:srgbClr val="193076"/>
                </a:solidFill>
                <a:latin typeface="Helvetica Neue" panose="02000503000000020004" pitchFamily="2" charset="0"/>
              </a:rPr>
              <a:t>Woher ich das zu wissen glaube:</a:t>
            </a:r>
            <a:r>
              <a:rPr lang="de-DE" altLang="de-DE" sz="1400">
                <a:solidFill>
                  <a:srgbClr val="0069B3"/>
                </a:solidFill>
                <a:latin typeface="Calibri" panose="020F0502020204030204" pitchFamily="34" charset="0"/>
              </a:rPr>
              <a:t> </a:t>
            </a:r>
          </a:p>
        </p:txBody>
      </p:sp>
      <p:sp>
        <p:nvSpPr>
          <p:cNvPr id="78856" name="Text Box 9">
            <a:extLst>
              <a:ext uri="{FF2B5EF4-FFF2-40B4-BE49-F238E27FC236}">
                <a16:creationId xmlns:a16="http://schemas.microsoft.com/office/drawing/2014/main" id="{9D310385-0CE4-7D97-E60D-C3ED8F1A4809}"/>
              </a:ext>
            </a:extLst>
          </p:cNvPr>
          <p:cNvSpPr txBox="1">
            <a:spLocks noChangeArrowheads="1"/>
          </p:cNvSpPr>
          <p:nvPr/>
        </p:nvSpPr>
        <p:spPr bwMode="auto">
          <a:xfrm>
            <a:off x="738188" y="6402388"/>
            <a:ext cx="81137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a:solidFill>
                  <a:srgbClr val="193076"/>
                </a:solidFill>
                <a:latin typeface="Helvetica Neue" panose="02000503000000020004" pitchFamily="2" charset="0"/>
              </a:rPr>
              <a:t>Was alles möglich wäre, wenn ich weniger Hemmungen hätte: </a:t>
            </a:r>
          </a:p>
        </p:txBody>
      </p:sp>
      <p:sp>
        <p:nvSpPr>
          <p:cNvPr id="78857" name="Text Box 10">
            <a:extLst>
              <a:ext uri="{FF2B5EF4-FFF2-40B4-BE49-F238E27FC236}">
                <a16:creationId xmlns:a16="http://schemas.microsoft.com/office/drawing/2014/main" id="{7F94C880-19AF-939D-DFFE-D4CD491CFEBF}"/>
              </a:ext>
            </a:extLst>
          </p:cNvPr>
          <p:cNvSpPr txBox="1">
            <a:spLocks noChangeArrowheads="1"/>
          </p:cNvSpPr>
          <p:nvPr/>
        </p:nvSpPr>
        <p:spPr bwMode="auto">
          <a:xfrm>
            <a:off x="739775" y="7189788"/>
            <a:ext cx="6156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a:solidFill>
                  <a:srgbClr val="193076"/>
                </a:solidFill>
                <a:latin typeface="Helvetica Neue" panose="02000503000000020004" pitchFamily="2" charset="0"/>
              </a:rPr>
              <a:t>Drei konkrete Schritte, um meine Hemmungen abzubauen:</a:t>
            </a:r>
            <a:r>
              <a:rPr lang="de-DE" altLang="de-DE" sz="1400">
                <a:solidFill>
                  <a:srgbClr val="0069B3"/>
                </a:solidFill>
                <a:latin typeface="Calibri" panose="020F0502020204030204" pitchFamily="34" charset="0"/>
              </a:rPr>
              <a:t> </a:t>
            </a:r>
          </a:p>
        </p:txBody>
      </p:sp>
      <p:sp>
        <p:nvSpPr>
          <p:cNvPr id="78858" name="Text Box 11">
            <a:extLst>
              <a:ext uri="{FF2B5EF4-FFF2-40B4-BE49-F238E27FC236}">
                <a16:creationId xmlns:a16="http://schemas.microsoft.com/office/drawing/2014/main" id="{F26DA4BA-C38C-71D8-6248-2CEB5AD40427}"/>
              </a:ext>
            </a:extLst>
          </p:cNvPr>
          <p:cNvSpPr txBox="1">
            <a:spLocks noChangeArrowheads="1"/>
          </p:cNvSpPr>
          <p:nvPr/>
        </p:nvSpPr>
        <p:spPr bwMode="auto">
          <a:xfrm>
            <a:off x="-635000" y="8026400"/>
            <a:ext cx="7543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lvl="3" eaLnBrk="1" hangingPunct="1">
              <a:spcBef>
                <a:spcPts val="200"/>
              </a:spcBef>
            </a:pPr>
            <a:r>
              <a:rPr lang="de-DE" altLang="de-DE" sz="1000">
                <a:solidFill>
                  <a:srgbClr val="5F5F5F"/>
                </a:solidFill>
                <a:latin typeface="Helvetica Neue" panose="02000503000000020004" pitchFamily="2" charset="0"/>
              </a:rPr>
              <a:t>Wählen Sie hier ruhig winzig kleine Schritte - entscheidend ist vor allem, überhaupt </a:t>
            </a:r>
            <a:br>
              <a:rPr lang="de-DE" altLang="de-DE" sz="1000">
                <a:solidFill>
                  <a:srgbClr val="5F5F5F"/>
                </a:solidFill>
                <a:latin typeface="Helvetica Neue" panose="02000503000000020004" pitchFamily="2" charset="0"/>
              </a:rPr>
            </a:br>
            <a:r>
              <a:rPr lang="de-DE" altLang="de-DE" sz="1000">
                <a:solidFill>
                  <a:srgbClr val="5F5F5F"/>
                </a:solidFill>
                <a:latin typeface="Helvetica Neue" panose="02000503000000020004" pitchFamily="2" charset="0"/>
              </a:rPr>
              <a:t>etwas zu tun und kleine Fortschritte zu registrieren.</a:t>
            </a:r>
            <a:endParaRPr lang="de-DE" altLang="de-DE" sz="1000" b="1">
              <a:solidFill>
                <a:srgbClr val="5F5F5F"/>
              </a:solidFill>
              <a:latin typeface="Calibri" panose="020F0502020204030204" pitchFamily="34" charset="0"/>
            </a:endParaRPr>
          </a:p>
          <a:p>
            <a:pPr eaLnBrk="1" hangingPunct="1"/>
            <a:endParaRPr lang="de-DE" altLang="de-DE" sz="1000">
              <a:solidFill>
                <a:srgbClr val="5F5F5F"/>
              </a:solidFill>
              <a:latin typeface="Times" pitchFamily="-107" charset="0"/>
            </a:endParaRPr>
          </a:p>
        </p:txBody>
      </p:sp>
      <p:sp>
        <p:nvSpPr>
          <p:cNvPr id="78859" name="Text Box 12">
            <a:extLst>
              <a:ext uri="{FF2B5EF4-FFF2-40B4-BE49-F238E27FC236}">
                <a16:creationId xmlns:a16="http://schemas.microsoft.com/office/drawing/2014/main" id="{97ECA211-F7CF-75C1-8442-DD0224B5558C}"/>
              </a:ext>
            </a:extLst>
          </p:cNvPr>
          <p:cNvSpPr txBox="1">
            <a:spLocks noChangeArrowheads="1"/>
          </p:cNvSpPr>
          <p:nvPr/>
        </p:nvSpPr>
        <p:spPr bwMode="auto">
          <a:xfrm>
            <a:off x="774700" y="1943100"/>
            <a:ext cx="24701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b="1">
                <a:solidFill>
                  <a:srgbClr val="193076"/>
                </a:solidFill>
                <a:latin typeface="Helvetica Neue" panose="02000503000000020004" pitchFamily="2" charset="0"/>
              </a:rPr>
              <a:t>Ich habe Hemmungen, wenn...</a:t>
            </a:r>
            <a:endParaRPr lang="de-DE" altLang="de-DE" sz="1400" b="1">
              <a:solidFill>
                <a:srgbClr val="193076"/>
              </a:solidFill>
              <a:latin typeface="Calibri" panose="020F0502020204030204" pitchFamily="34" charset="0"/>
            </a:endParaRPr>
          </a:p>
        </p:txBody>
      </p:sp>
      <p:sp>
        <p:nvSpPr>
          <p:cNvPr id="78860" name="Rectangle 13">
            <a:extLst>
              <a:ext uri="{FF2B5EF4-FFF2-40B4-BE49-F238E27FC236}">
                <a16:creationId xmlns:a16="http://schemas.microsoft.com/office/drawing/2014/main" id="{22453D9C-7F41-FECD-1920-3A4DCB9A5567}"/>
              </a:ext>
            </a:extLst>
          </p:cNvPr>
          <p:cNvSpPr>
            <a:spLocks noChangeArrowheads="1"/>
          </p:cNvSpPr>
          <p:nvPr/>
        </p:nvSpPr>
        <p:spPr bwMode="auto">
          <a:xfrm>
            <a:off x="838200" y="22240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61" name="Rectangle 14">
            <a:extLst>
              <a:ext uri="{FF2B5EF4-FFF2-40B4-BE49-F238E27FC236}">
                <a16:creationId xmlns:a16="http://schemas.microsoft.com/office/drawing/2014/main" id="{6AF5B642-8AC3-163C-8DCE-246D66C2ABBF}"/>
              </a:ext>
            </a:extLst>
          </p:cNvPr>
          <p:cNvSpPr>
            <a:spLocks noChangeArrowheads="1"/>
          </p:cNvSpPr>
          <p:nvPr/>
        </p:nvSpPr>
        <p:spPr bwMode="auto">
          <a:xfrm>
            <a:off x="838200" y="31257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62" name="Line 15">
            <a:extLst>
              <a:ext uri="{FF2B5EF4-FFF2-40B4-BE49-F238E27FC236}">
                <a16:creationId xmlns:a16="http://schemas.microsoft.com/office/drawing/2014/main" id="{7CA3659A-5283-E4F9-54AE-16B762EF5A06}"/>
              </a:ext>
            </a:extLst>
          </p:cNvPr>
          <p:cNvSpPr>
            <a:spLocks noChangeShapeType="1"/>
          </p:cNvSpPr>
          <p:nvPr/>
        </p:nvSpPr>
        <p:spPr bwMode="auto">
          <a:xfrm>
            <a:off x="838200" y="3303588"/>
            <a:ext cx="5181600" cy="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63" name="Line 16">
            <a:extLst>
              <a:ext uri="{FF2B5EF4-FFF2-40B4-BE49-F238E27FC236}">
                <a16:creationId xmlns:a16="http://schemas.microsoft.com/office/drawing/2014/main" id="{B4FC17FF-B578-CDBE-5A92-2588908A75FF}"/>
              </a:ext>
            </a:extLst>
          </p:cNvPr>
          <p:cNvSpPr>
            <a:spLocks noChangeShapeType="1"/>
          </p:cNvSpPr>
          <p:nvPr/>
        </p:nvSpPr>
        <p:spPr bwMode="auto">
          <a:xfrm>
            <a:off x="838200" y="3481388"/>
            <a:ext cx="5181600" cy="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64" name="Rectangle 17">
            <a:extLst>
              <a:ext uri="{FF2B5EF4-FFF2-40B4-BE49-F238E27FC236}">
                <a16:creationId xmlns:a16="http://schemas.microsoft.com/office/drawing/2014/main" id="{7985907B-A2FF-72B8-D4DD-5BEF97B45247}"/>
              </a:ext>
            </a:extLst>
          </p:cNvPr>
          <p:cNvSpPr>
            <a:spLocks noChangeArrowheads="1"/>
          </p:cNvSpPr>
          <p:nvPr/>
        </p:nvSpPr>
        <p:spPr bwMode="auto">
          <a:xfrm>
            <a:off x="838200" y="39639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65" name="Line 18">
            <a:extLst>
              <a:ext uri="{FF2B5EF4-FFF2-40B4-BE49-F238E27FC236}">
                <a16:creationId xmlns:a16="http://schemas.microsoft.com/office/drawing/2014/main" id="{85081C0C-F6D5-8745-EA52-902BC8587E0C}"/>
              </a:ext>
            </a:extLst>
          </p:cNvPr>
          <p:cNvSpPr>
            <a:spLocks noChangeShapeType="1"/>
          </p:cNvSpPr>
          <p:nvPr/>
        </p:nvSpPr>
        <p:spPr bwMode="auto">
          <a:xfrm>
            <a:off x="838200" y="4141788"/>
            <a:ext cx="5181600" cy="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66" name="Line 19">
            <a:extLst>
              <a:ext uri="{FF2B5EF4-FFF2-40B4-BE49-F238E27FC236}">
                <a16:creationId xmlns:a16="http://schemas.microsoft.com/office/drawing/2014/main" id="{BD03BB3B-D695-DC65-ADBB-435763456AE1}"/>
              </a:ext>
            </a:extLst>
          </p:cNvPr>
          <p:cNvSpPr>
            <a:spLocks noChangeShapeType="1"/>
          </p:cNvSpPr>
          <p:nvPr/>
        </p:nvSpPr>
        <p:spPr bwMode="auto">
          <a:xfrm>
            <a:off x="838200" y="4319588"/>
            <a:ext cx="5181600" cy="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67" name="Rectangle 20">
            <a:extLst>
              <a:ext uri="{FF2B5EF4-FFF2-40B4-BE49-F238E27FC236}">
                <a16:creationId xmlns:a16="http://schemas.microsoft.com/office/drawing/2014/main" id="{7047C4D0-B898-F61B-CF6B-61DBDBAD7223}"/>
              </a:ext>
            </a:extLst>
          </p:cNvPr>
          <p:cNvSpPr>
            <a:spLocks noChangeArrowheads="1"/>
          </p:cNvSpPr>
          <p:nvPr/>
        </p:nvSpPr>
        <p:spPr bwMode="auto">
          <a:xfrm>
            <a:off x="838200" y="48275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68" name="Rectangle 21">
            <a:extLst>
              <a:ext uri="{FF2B5EF4-FFF2-40B4-BE49-F238E27FC236}">
                <a16:creationId xmlns:a16="http://schemas.microsoft.com/office/drawing/2014/main" id="{0042E1AF-86B3-93CB-2375-4A8A2F297DB7}"/>
              </a:ext>
            </a:extLst>
          </p:cNvPr>
          <p:cNvSpPr>
            <a:spLocks noChangeArrowheads="1"/>
          </p:cNvSpPr>
          <p:nvPr/>
        </p:nvSpPr>
        <p:spPr bwMode="auto">
          <a:xfrm>
            <a:off x="838200" y="58435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69" name="Line 22">
            <a:extLst>
              <a:ext uri="{FF2B5EF4-FFF2-40B4-BE49-F238E27FC236}">
                <a16:creationId xmlns:a16="http://schemas.microsoft.com/office/drawing/2014/main" id="{70AE2017-FE47-8AD4-5B7F-98B8F9AD80E8}"/>
              </a:ext>
            </a:extLst>
          </p:cNvPr>
          <p:cNvSpPr>
            <a:spLocks noChangeShapeType="1"/>
          </p:cNvSpPr>
          <p:nvPr/>
        </p:nvSpPr>
        <p:spPr bwMode="auto">
          <a:xfrm>
            <a:off x="3429000" y="5843588"/>
            <a:ext cx="0" cy="53340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70" name="Rectangle 23">
            <a:extLst>
              <a:ext uri="{FF2B5EF4-FFF2-40B4-BE49-F238E27FC236}">
                <a16:creationId xmlns:a16="http://schemas.microsoft.com/office/drawing/2014/main" id="{D827A5D1-32FB-0DA1-5E24-6D57614DCB62}"/>
              </a:ext>
            </a:extLst>
          </p:cNvPr>
          <p:cNvSpPr>
            <a:spLocks noChangeArrowheads="1"/>
          </p:cNvSpPr>
          <p:nvPr/>
        </p:nvSpPr>
        <p:spPr bwMode="auto">
          <a:xfrm>
            <a:off x="838200" y="74691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71" name="Line 24">
            <a:extLst>
              <a:ext uri="{FF2B5EF4-FFF2-40B4-BE49-F238E27FC236}">
                <a16:creationId xmlns:a16="http://schemas.microsoft.com/office/drawing/2014/main" id="{0485A658-7664-AD28-F3E2-50533CEB2261}"/>
              </a:ext>
            </a:extLst>
          </p:cNvPr>
          <p:cNvSpPr>
            <a:spLocks noChangeShapeType="1"/>
          </p:cNvSpPr>
          <p:nvPr/>
        </p:nvSpPr>
        <p:spPr bwMode="auto">
          <a:xfrm>
            <a:off x="838200" y="7646988"/>
            <a:ext cx="5181600" cy="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72" name="Line 25">
            <a:extLst>
              <a:ext uri="{FF2B5EF4-FFF2-40B4-BE49-F238E27FC236}">
                <a16:creationId xmlns:a16="http://schemas.microsoft.com/office/drawing/2014/main" id="{79464159-1A16-B5DA-AEB5-65240D00CBE0}"/>
              </a:ext>
            </a:extLst>
          </p:cNvPr>
          <p:cNvSpPr>
            <a:spLocks noChangeShapeType="1"/>
          </p:cNvSpPr>
          <p:nvPr/>
        </p:nvSpPr>
        <p:spPr bwMode="auto">
          <a:xfrm>
            <a:off x="838200" y="7824788"/>
            <a:ext cx="5181600" cy="0"/>
          </a:xfrm>
          <a:prstGeom prst="line">
            <a:avLst/>
          </a:prstGeom>
          <a:noFill/>
          <a:ln w="9525">
            <a:solidFill>
              <a:srgbClr val="505050"/>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sp>
        <p:nvSpPr>
          <p:cNvPr id="78873" name="Rectangle 26">
            <a:extLst>
              <a:ext uri="{FF2B5EF4-FFF2-40B4-BE49-F238E27FC236}">
                <a16:creationId xmlns:a16="http://schemas.microsoft.com/office/drawing/2014/main" id="{0B49B01A-4AEB-D4B9-2BCE-4DAB84B8BF4F}"/>
              </a:ext>
            </a:extLst>
          </p:cNvPr>
          <p:cNvSpPr>
            <a:spLocks noChangeArrowheads="1"/>
          </p:cNvSpPr>
          <p:nvPr/>
        </p:nvSpPr>
        <p:spPr bwMode="auto">
          <a:xfrm>
            <a:off x="838200" y="6669088"/>
            <a:ext cx="5181600" cy="533400"/>
          </a:xfrm>
          <a:prstGeom prst="rect">
            <a:avLst/>
          </a:prstGeom>
          <a:noFill/>
          <a:ln w="9525">
            <a:solidFill>
              <a:srgbClr val="333333"/>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74" name="Rechteck 26">
            <a:extLst>
              <a:ext uri="{FF2B5EF4-FFF2-40B4-BE49-F238E27FC236}">
                <a16:creationId xmlns:a16="http://schemas.microsoft.com/office/drawing/2014/main" id="{7601024B-A2F5-9F58-9CD5-5575BF4FDAE6}"/>
              </a:ext>
            </a:extLst>
          </p:cNvPr>
          <p:cNvSpPr>
            <a:spLocks noChangeArrowheads="1"/>
          </p:cNvSpPr>
          <p:nvPr/>
        </p:nvSpPr>
        <p:spPr bwMode="auto">
          <a:xfrm>
            <a:off x="0" y="241300"/>
            <a:ext cx="1828800" cy="215900"/>
          </a:xfrm>
          <a:prstGeom prst="rect">
            <a:avLst/>
          </a:prstGeom>
          <a:solidFill>
            <a:srgbClr val="FFA2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de-DE" altLang="de-DE">
              <a:latin typeface="Calibri" panose="020F0502020204030204" pitchFamily="34" charset="0"/>
            </a:endParaRPr>
          </a:p>
        </p:txBody>
      </p:sp>
      <p:sp>
        <p:nvSpPr>
          <p:cNvPr id="78875" name="Textfeld 27">
            <a:extLst>
              <a:ext uri="{FF2B5EF4-FFF2-40B4-BE49-F238E27FC236}">
                <a16:creationId xmlns:a16="http://schemas.microsoft.com/office/drawing/2014/main" id="{FCED2052-4A60-1B2E-7274-2E4154A9F6BD}"/>
              </a:ext>
            </a:extLst>
          </p:cNvPr>
          <p:cNvSpPr txBox="1">
            <a:spLocks noChangeArrowheads="1"/>
          </p:cNvSpPr>
          <p:nvPr/>
        </p:nvSpPr>
        <p:spPr bwMode="auto">
          <a:xfrm>
            <a:off x="0" y="215900"/>
            <a:ext cx="17208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37931725" indent="-37474525">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de-DE" altLang="de-DE" sz="1200" i="1">
                <a:latin typeface="Helvetica Neue" panose="02000503000000020004" pitchFamily="2" charset="0"/>
                <a:cs typeface="Calibri" panose="020F0502020204030204" pitchFamily="34" charset="0"/>
              </a:rPr>
              <a:t>Innere Überzeugungen</a:t>
            </a:r>
          </a:p>
        </p:txBody>
      </p:sp>
    </p:spTree>
  </p:cSld>
  <p:clrMapOvr>
    <a:masterClrMapping/>
  </p:clrMapOvr>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252</Words>
  <Application>Microsoft Macintosh PowerPoint</Application>
  <PresentationFormat>Bildschirmpräsentation (4:3)</PresentationFormat>
  <Paragraphs>19</Paragraphs>
  <Slides>3</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Helvetica Neue</vt:lpstr>
      <vt:lpstr>Times</vt:lpstr>
      <vt:lpstr>Office-Design</vt:lpstr>
      <vt:lpstr>PowerPoint-Präsentation</vt:lpstr>
      <vt:lpstr>PowerPoint-Präsentation</vt:lpstr>
      <vt:lpstr>PowerPoint-Präsentation</vt:lpstr>
    </vt:vector>
  </TitlesOfParts>
  <Company>Präsentainment Group GmbH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Andreas Bornhäußer</dc:creator>
  <cp:lastModifiedBy>Microsoft Office User</cp:lastModifiedBy>
  <cp:revision>10</cp:revision>
  <cp:lastPrinted>2025-04-07T19:05:48Z</cp:lastPrinted>
  <dcterms:created xsi:type="dcterms:W3CDTF">2017-08-12T15:33:24Z</dcterms:created>
  <dcterms:modified xsi:type="dcterms:W3CDTF">2025-09-19T10:01:51Z</dcterms:modified>
</cp:coreProperties>
</file>