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723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2"/>
    <p:restoredTop sz="94727"/>
  </p:normalViewPr>
  <p:slideViewPr>
    <p:cSldViewPr snapToGrid="0" snapToObjects="1" showGuides="1">
      <p:cViewPr varScale="1">
        <p:scale>
          <a:sx n="109" d="100"/>
          <a:sy n="109" d="100"/>
        </p:scale>
        <p:origin x="528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844FE5-D0B5-5C4D-90CE-351EAF5F5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DFA35CD-3F4E-7945-AFA4-2611B9B1F3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E315DE-99E9-1F46-AF39-3C3421BD2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3A099-4025-8543-9610-FBCCE2617DFD}" type="datetimeFigureOut">
              <a:rPr lang="de-DE" smtClean="0"/>
              <a:t>16.01.23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BD02731-822A-A244-80C1-7D5B06450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E96CB9-D22E-7249-B374-33682C649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9D5-50D8-6049-9428-3A96EEA647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3144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883139-462E-5348-BEB6-ECD54FD59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8466420-3001-8B47-9A34-11330E9050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9E163B-F639-1247-B659-9E5CD6763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3A099-4025-8543-9610-FBCCE2617DFD}" type="datetimeFigureOut">
              <a:rPr lang="de-DE" smtClean="0"/>
              <a:t>16.01.23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FC35F0-2F6A-FA46-89F0-226F696C9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A2C0AC-FA4F-B247-8706-94B972C42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9D5-50D8-6049-9428-3A96EEA647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229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00608C9-CD60-4845-B2E0-C2394E0BA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13640DA-EA0E-5340-8458-6609E05F73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08F3F3-4D60-554E-AEF0-7DB4CA1D8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3A099-4025-8543-9610-FBCCE2617DFD}" type="datetimeFigureOut">
              <a:rPr lang="de-DE" smtClean="0"/>
              <a:t>16.01.23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F38BEA-A6C2-A449-A3F3-FC35D6BEB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27DCE1-FDE2-0741-8EC1-83411CAAF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9D5-50D8-6049-9428-3A96EEA647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517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0A4982-3667-974A-AEC9-F7AC7431D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673774-4738-1742-A810-F20E3FEFB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8B93E9-2F52-364D-8A30-D58AB0DC9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3A099-4025-8543-9610-FBCCE2617DFD}" type="datetimeFigureOut">
              <a:rPr lang="de-DE" smtClean="0"/>
              <a:t>16.01.23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8384C4-92F2-1347-A021-5E559945E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B0F249-8E11-F64F-AA40-0CA6C13FC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9D5-50D8-6049-9428-3A96EEA647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0742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CA6950-54E1-A14A-9BDF-7C03314A8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427DCE9-2BB2-7047-8BE9-DAE618B19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73EED2-8279-AC4A-8B5B-E6ADFD444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3A099-4025-8543-9610-FBCCE2617DFD}" type="datetimeFigureOut">
              <a:rPr lang="de-DE" smtClean="0"/>
              <a:t>16.01.23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39BE65-2AF8-E047-88E0-CFE08EEC9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9D2EF0-E0AD-A84B-8A24-2C7F51D7B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9D5-50D8-6049-9428-3A96EEA647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91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C50879-BDF1-ED45-B4F8-34AD2F1AF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486C55-09B7-3547-9492-24B209B16D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D8B4A0C-A8C0-FF41-A563-7466B26387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C88E28B-E982-874F-9AF5-7D08C2778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3A099-4025-8543-9610-FBCCE2617DFD}" type="datetimeFigureOut">
              <a:rPr lang="de-DE" smtClean="0"/>
              <a:t>16.01.23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A0E0D1B-97FB-894A-AEB9-ED2197BD5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0CBBEF2-FE96-C840-BED4-1188E7F26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9D5-50D8-6049-9428-3A96EEA647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7773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93E0D8-685D-A343-AEFF-AF03373CB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348927F-C87D-FF44-8E37-3A3F311CC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3C84440-5CB6-444D-99F5-D13C6BD33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21B62B2-4B7F-614D-A3A8-E80AD89044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E93B974-0091-5E4C-BE36-3D2CBB157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29453D4-1E15-E147-9983-C0B0D6F38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3A099-4025-8543-9610-FBCCE2617DFD}" type="datetimeFigureOut">
              <a:rPr lang="de-DE" smtClean="0"/>
              <a:t>16.01.23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F2C4813-65DD-0E48-A636-B4299B9C9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31AA181-5F46-8B40-B142-1B6544C3A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9D5-50D8-6049-9428-3A96EEA647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24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51A4FE-CF06-534D-9A73-7E3F15435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3EF76EC-0850-CD44-B8B5-27E41D9C1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3A099-4025-8543-9610-FBCCE2617DFD}" type="datetimeFigureOut">
              <a:rPr lang="de-DE" smtClean="0"/>
              <a:t>16.01.23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D03C55C-6957-1C4E-B47C-B861343D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4B8D587-4D4F-004A-88F9-6DCF0DB15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9D5-50D8-6049-9428-3A96EEA647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777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0270C15-00EC-374E-9940-30454C3E7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3A099-4025-8543-9610-FBCCE2617DFD}" type="datetimeFigureOut">
              <a:rPr lang="de-DE" smtClean="0"/>
              <a:t>16.01.23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DEE7A7D-C216-A14C-BE6B-599BD517E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0DDA845-0243-1A48-8D53-55FDB53EF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9D5-50D8-6049-9428-3A96EEA647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303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0229C-ADC4-F543-8D34-BE1B531F6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02F756-41BA-414F-8CCB-64A2D42F3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2D52F1D-B4E9-854D-AF33-4E0D9585F5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6F78820-4852-E141-A91A-ADAD15879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3A099-4025-8543-9610-FBCCE2617DFD}" type="datetimeFigureOut">
              <a:rPr lang="de-DE" smtClean="0"/>
              <a:t>16.01.23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01F10C5-4312-EF45-9E5B-A23708966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4FFA69-B7C1-0841-BBD6-1B6E48A9E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9D5-50D8-6049-9428-3A96EEA647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90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398DDE-1D20-AC4F-B3F3-6C6C25C9A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FA1AE25-EC37-F341-8DFF-991D181BB3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1B338EC-3AB2-364D-AD70-4D0DF7582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CE2E437-8C18-B946-B79C-5072CCFFD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3A099-4025-8543-9610-FBCCE2617DFD}" type="datetimeFigureOut">
              <a:rPr lang="de-DE" smtClean="0"/>
              <a:t>16.01.23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F14E90A-A297-5048-93E6-FD6840707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7BD210-E030-A343-A7C4-79D05317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B59D5-50D8-6049-9428-3A96EEA647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2853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6950FE2-5CB2-364E-A794-31FDF9A82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D0748B-4729-974D-AA38-0C4CAF3C1B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E2C767-016C-094C-9029-9C6064A0A3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3A099-4025-8543-9610-FBCCE2617DFD}" type="datetimeFigureOut">
              <a:rPr lang="de-DE" smtClean="0"/>
              <a:t>16.01.23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C0183F-4C65-2047-8D03-E37C16A132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34ED13-D496-9C4F-8506-83B5047E58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59D5-50D8-6049-9428-3A96EEA647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6903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Grafik 3">
            <a:extLst>
              <a:ext uri="{FF2B5EF4-FFF2-40B4-BE49-F238E27FC236}">
                <a16:creationId xmlns:a16="http://schemas.microsoft.com/office/drawing/2014/main" id="{1D543997-A5F0-DA43-A7B1-E186016425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5051" y="103718"/>
            <a:ext cx="897467" cy="613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C4C90531-8CA7-E34A-A69C-3D8D88710632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126067" y="3788834"/>
            <a:ext cx="9154584" cy="423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Gerade Verbindung 6">
            <a:extLst>
              <a:ext uri="{FF2B5EF4-FFF2-40B4-BE49-F238E27FC236}">
                <a16:creationId xmlns:a16="http://schemas.microsoft.com/office/drawing/2014/main" id="{4330A055-08DA-A948-B3AD-7684D23E4C4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2396067" y="3615267"/>
            <a:ext cx="6417733" cy="6773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55757DAB-7A8C-2D47-9F05-51D21F186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9068" y="2904068"/>
            <a:ext cx="1680633" cy="1680633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  <a:latin typeface="Futura Condensed Medium" panose="020B0602020204020303" pitchFamily="34" charset="-79"/>
              <a:cs typeface="Futura Condensed Medium" panose="020B0602020204020303" pitchFamily="34" charset="-79"/>
            </a:endParaRPr>
          </a:p>
        </p:txBody>
      </p:sp>
      <p:sp>
        <p:nvSpPr>
          <p:cNvPr id="9" name="Ring 103">
            <a:extLst>
              <a:ext uri="{FF2B5EF4-FFF2-40B4-BE49-F238E27FC236}">
                <a16:creationId xmlns:a16="http://schemas.microsoft.com/office/drawing/2014/main" id="{B52A8FBC-01D0-1841-AD00-ABEF543F7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6734" y="1576918"/>
            <a:ext cx="4320117" cy="4320116"/>
          </a:xfrm>
          <a:custGeom>
            <a:avLst/>
            <a:gdLst>
              <a:gd name="T0" fmla="*/ 1620044 w 3240088"/>
              <a:gd name="T1" fmla="*/ 0 h 3240087"/>
              <a:gd name="T2" fmla="*/ 474500 w 3240088"/>
              <a:gd name="T3" fmla="*/ 474500 h 3240087"/>
              <a:gd name="T4" fmla="*/ 0 w 3240088"/>
              <a:gd name="T5" fmla="*/ 1620044 h 3240087"/>
              <a:gd name="T6" fmla="*/ 474500 w 3240088"/>
              <a:gd name="T7" fmla="*/ 2765587 h 3240087"/>
              <a:gd name="T8" fmla="*/ 1620044 w 3240088"/>
              <a:gd name="T9" fmla="*/ 3240087 h 3240087"/>
              <a:gd name="T10" fmla="*/ 2765588 w 3240088"/>
              <a:gd name="T11" fmla="*/ 2765587 h 3240087"/>
              <a:gd name="T12" fmla="*/ 3240088 w 3240088"/>
              <a:gd name="T13" fmla="*/ 1620044 h 3240087"/>
              <a:gd name="T14" fmla="*/ 2765588 w 3240088"/>
              <a:gd name="T15" fmla="*/ 474500 h 3240087"/>
              <a:gd name="T16" fmla="*/ 3 60000 65536"/>
              <a:gd name="T17" fmla="*/ 3 60000 65536"/>
              <a:gd name="T18" fmla="*/ 2 60000 65536"/>
              <a:gd name="T19" fmla="*/ 1 60000 65536"/>
              <a:gd name="T20" fmla="*/ 1 60000 65536"/>
              <a:gd name="T21" fmla="*/ 1 60000 65536"/>
              <a:gd name="T22" fmla="*/ 0 60000 65536"/>
              <a:gd name="T23" fmla="*/ 3 60000 65536"/>
              <a:gd name="T24" fmla="*/ 474500 w 3240088"/>
              <a:gd name="T25" fmla="*/ 474500 h 3240087"/>
              <a:gd name="T26" fmla="*/ 2765588 w 3240088"/>
              <a:gd name="T27" fmla="*/ 2765587 h 32400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240088" h="3240087">
                <a:moveTo>
                  <a:pt x="0" y="1620044"/>
                </a:moveTo>
                <a:lnTo>
                  <a:pt x="0" y="1620044"/>
                </a:lnTo>
                <a:cubicBezTo>
                  <a:pt x="0" y="725318"/>
                  <a:pt x="725318" y="0"/>
                  <a:pt x="1620043" y="0"/>
                </a:cubicBezTo>
                <a:lnTo>
                  <a:pt x="1620044" y="0"/>
                </a:lnTo>
                <a:cubicBezTo>
                  <a:pt x="2514769" y="0"/>
                  <a:pt x="3240088" y="725318"/>
                  <a:pt x="3240088" y="1620044"/>
                </a:cubicBezTo>
                <a:cubicBezTo>
                  <a:pt x="3240088" y="2514769"/>
                  <a:pt x="2514769" y="3240088"/>
                  <a:pt x="1620044" y="3240088"/>
                </a:cubicBezTo>
                <a:cubicBezTo>
                  <a:pt x="725318" y="3240088"/>
                  <a:pt x="0" y="2514769"/>
                  <a:pt x="0" y="1620044"/>
                </a:cubicBezTo>
                <a:close/>
                <a:moveTo>
                  <a:pt x="810022" y="1620044"/>
                </a:moveTo>
                <a:lnTo>
                  <a:pt x="810022" y="1620044"/>
                </a:lnTo>
                <a:cubicBezTo>
                  <a:pt x="810022" y="2067406"/>
                  <a:pt x="1172681" y="2430066"/>
                  <a:pt x="1620044" y="2430066"/>
                </a:cubicBezTo>
                <a:cubicBezTo>
                  <a:pt x="2067406" y="2430066"/>
                  <a:pt x="2430066" y="2067406"/>
                  <a:pt x="2430066" y="1620044"/>
                </a:cubicBezTo>
                <a:cubicBezTo>
                  <a:pt x="2430066" y="1172681"/>
                  <a:pt x="2067406" y="810022"/>
                  <a:pt x="1620044" y="810022"/>
                </a:cubicBezTo>
                <a:cubicBezTo>
                  <a:pt x="1172681" y="810022"/>
                  <a:pt x="810022" y="1172681"/>
                  <a:pt x="810022" y="1620044"/>
                </a:cubicBezTo>
                <a:close/>
              </a:path>
            </a:pathLst>
          </a:cu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D46447C8-7DA6-9A43-85E2-0F7A58124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5333" y="3385365"/>
            <a:ext cx="126355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Futura Condensed Medium" panose="020B0602020204020303" pitchFamily="34" charset="-79"/>
                <a:cs typeface="Futura Condensed Medium" panose="020B0602020204020303" pitchFamily="34" charset="-79"/>
              </a:rPr>
              <a:t>Joachim </a:t>
            </a:r>
            <a:r>
              <a:rPr lang="de-DE" altLang="de-DE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Futura Condensed Medium" panose="020B0602020204020303" pitchFamily="34" charset="-79"/>
                <a:cs typeface="Futura Condensed Medium" panose="020B0602020204020303" pitchFamily="34" charset="-79"/>
              </a:rPr>
              <a:t>Lebherz</a:t>
            </a:r>
            <a:endParaRPr lang="de-DE" altLang="de-DE" sz="1600" dirty="0">
              <a:solidFill>
                <a:schemeClr val="tx1">
                  <a:lumMod val="85000"/>
                  <a:lumOff val="15000"/>
                </a:schemeClr>
              </a:solidFill>
              <a:latin typeface="Futura Condensed Medium" panose="020B0602020204020303" pitchFamily="34" charset="-79"/>
              <a:cs typeface="Futura Condensed Medium" panose="020B0602020204020303" pitchFamily="34" charset="-79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B8927EE-401F-AD4C-A765-E65EDD458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5334" y="3605498"/>
            <a:ext cx="107965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Futura Condensed Medium" panose="020B0602020204020303" pitchFamily="34" charset="-79"/>
                <a:cs typeface="Futura Condensed Medium" panose="020B0602020204020303" pitchFamily="34" charset="-79"/>
              </a:rPr>
              <a:t>Der Entdecker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BE9A738-55D4-4B49-A020-BEDCD0E82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4777" y="3830681"/>
            <a:ext cx="13332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Futura Condensed Medium" panose="020B0602020204020303" pitchFamily="34" charset="-79"/>
                <a:cs typeface="Futura Condensed Medium" panose="020B0602020204020303" pitchFamily="34" charset="-79"/>
              </a:rPr>
              <a:t>und Weiterdenker</a:t>
            </a:r>
          </a:p>
        </p:txBody>
      </p: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B63F1026-D42C-324C-9FFC-D355DB05D782}"/>
              </a:ext>
            </a:extLst>
          </p:cNvPr>
          <p:cNvCxnSpPr/>
          <p:nvPr/>
        </p:nvCxnSpPr>
        <p:spPr>
          <a:xfrm rot="5400000" flipH="1" flipV="1">
            <a:off x="5071000" y="2083085"/>
            <a:ext cx="1048811" cy="2117"/>
          </a:xfrm>
          <a:prstGeom prst="line">
            <a:avLst/>
          </a:prstGeom>
          <a:ln>
            <a:solidFill>
              <a:srgbClr val="FFFFFF"/>
            </a:solidFill>
          </a:ln>
          <a:effectLst/>
          <a:scene3d>
            <a:camera prst="orthographicFront">
              <a:rot lat="0" lon="0" rev="6000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>
            <a:extLst>
              <a:ext uri="{FF2B5EF4-FFF2-40B4-BE49-F238E27FC236}">
                <a16:creationId xmlns:a16="http://schemas.microsoft.com/office/drawing/2014/main" id="{609E1CD9-8C34-CC4D-A011-DD9B76E4390F}"/>
              </a:ext>
            </a:extLst>
          </p:cNvPr>
          <p:cNvCxnSpPr/>
          <p:nvPr/>
        </p:nvCxnSpPr>
        <p:spPr>
          <a:xfrm rot="5400000" flipH="1" flipV="1">
            <a:off x="5098520" y="5362984"/>
            <a:ext cx="1048811" cy="2117"/>
          </a:xfrm>
          <a:prstGeom prst="line">
            <a:avLst/>
          </a:prstGeom>
          <a:ln>
            <a:solidFill>
              <a:srgbClr val="FFFFFF"/>
            </a:solidFill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E67C19AD-61A5-1B4E-B25F-A9FE44CF4267}"/>
              </a:ext>
            </a:extLst>
          </p:cNvPr>
          <p:cNvCxnSpPr/>
          <p:nvPr/>
        </p:nvCxnSpPr>
        <p:spPr>
          <a:xfrm>
            <a:off x="6731000" y="3788834"/>
            <a:ext cx="1085851" cy="2117"/>
          </a:xfrm>
          <a:prstGeom prst="line">
            <a:avLst/>
          </a:prstGeom>
          <a:ln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>
            <a:extLst>
              <a:ext uri="{FF2B5EF4-FFF2-40B4-BE49-F238E27FC236}">
                <a16:creationId xmlns:a16="http://schemas.microsoft.com/office/drawing/2014/main" id="{CA9B7CC2-2524-AA4F-9886-B83DBFDDD5D6}"/>
              </a:ext>
            </a:extLst>
          </p:cNvPr>
          <p:cNvCxnSpPr/>
          <p:nvPr/>
        </p:nvCxnSpPr>
        <p:spPr>
          <a:xfrm>
            <a:off x="3479800" y="3790951"/>
            <a:ext cx="1085851" cy="2116"/>
          </a:xfrm>
          <a:prstGeom prst="line">
            <a:avLst/>
          </a:prstGeom>
          <a:ln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113">
            <a:extLst>
              <a:ext uri="{FF2B5EF4-FFF2-40B4-BE49-F238E27FC236}">
                <a16:creationId xmlns:a16="http://schemas.microsoft.com/office/drawing/2014/main" id="{D7069AC6-2C39-814A-ACF9-9753B3FBB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99484"/>
            <a:ext cx="2400272" cy="502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2667">
                <a:solidFill>
                  <a:schemeClr val="tx1">
                    <a:lumMod val="85000"/>
                    <a:lumOff val="15000"/>
                  </a:schemeClr>
                </a:solidFill>
                <a:latin typeface="Futura Condensed Medium" panose="020B0602020204020303" pitchFamily="34" charset="-79"/>
                <a:cs typeface="Futura Condensed Medium" panose="020B0602020204020303" pitchFamily="34" charset="-79"/>
              </a:rPr>
              <a:t>MarkenDimensionen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C3F66508-1DF7-2D46-9EC7-78149A339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751" y="651933"/>
            <a:ext cx="1753942" cy="502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de-DE" altLang="de-DE" sz="2667">
                <a:solidFill>
                  <a:schemeClr val="tx1">
                    <a:lumMod val="85000"/>
                    <a:lumOff val="15000"/>
                  </a:schemeClr>
                </a:solidFill>
                <a:latin typeface="Futura Condensed Medium" panose="020B0602020204020303" pitchFamily="34" charset="-79"/>
                <a:cs typeface="Futura Condensed Medium" panose="020B0602020204020303" pitchFamily="34" charset="-79"/>
              </a:rPr>
              <a:t>MarkenNutzen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BA321589-4F2A-FF4D-84B1-4CA093DF6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9067" y="5710767"/>
            <a:ext cx="1926489" cy="502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de-DE" altLang="de-DE" sz="2667">
                <a:solidFill>
                  <a:schemeClr val="tx1">
                    <a:lumMod val="85000"/>
                    <a:lumOff val="15000"/>
                  </a:schemeClr>
                </a:solidFill>
                <a:latin typeface="Futura Condensed Medium" panose="020B0602020204020303" pitchFamily="34" charset="-79"/>
                <a:cs typeface="Futura Condensed Medium" panose="020B0602020204020303" pitchFamily="34" charset="-79"/>
              </a:rPr>
              <a:t>MarkenAttribute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EC2D4D78-3E72-914C-AA73-071955D55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5718" y="656167"/>
            <a:ext cx="1916935" cy="502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2667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Futura Condensed Medium" panose="020B0602020204020303" pitchFamily="34" charset="-79"/>
                <a:cs typeface="Futura Condensed Medium" panose="020B0602020204020303" pitchFamily="34" charset="-79"/>
              </a:rPr>
              <a:t>MarkenTonalität</a:t>
            </a:r>
            <a:endParaRPr lang="de-DE" altLang="de-DE" sz="2667" dirty="0">
              <a:solidFill>
                <a:schemeClr val="tx1">
                  <a:lumMod val="85000"/>
                  <a:lumOff val="15000"/>
                </a:schemeClr>
              </a:solidFill>
              <a:latin typeface="Futura Condensed Medium" panose="020B0602020204020303" pitchFamily="34" charset="-79"/>
              <a:cs typeface="Futura Condensed Medium" panose="020B0602020204020303" pitchFamily="34" charset="-79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F728A3C6-0BE8-8F4F-97D5-42F3E3511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4084" y="5740400"/>
            <a:ext cx="1411220" cy="502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de-DE" altLang="de-DE" sz="2667">
                <a:solidFill>
                  <a:schemeClr val="tx1">
                    <a:lumMod val="85000"/>
                    <a:lumOff val="15000"/>
                  </a:schemeClr>
                </a:solidFill>
                <a:latin typeface="Futura Condensed Medium" panose="020B0602020204020303" pitchFamily="34" charset="-79"/>
                <a:cs typeface="Futura Condensed Medium" panose="020B0602020204020303" pitchFamily="34" charset="-79"/>
              </a:rPr>
              <a:t>MarkenBild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0925BA51-422A-1D41-92CB-8BC3A9D37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9867" y="1054101"/>
            <a:ext cx="201606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1600">
                <a:solidFill>
                  <a:schemeClr val="tx1">
                    <a:lumMod val="85000"/>
                    <a:lumOff val="15000"/>
                  </a:schemeClr>
                </a:solidFill>
                <a:latin typeface="Futura Condensed Medium" panose="020B0602020204020303" pitchFamily="34" charset="-79"/>
                <a:cs typeface="Futura Condensed Medium" panose="020B0602020204020303" pitchFamily="34" charset="-79"/>
              </a:rPr>
              <a:t>Funktional und psychosozial</a:t>
            </a:r>
            <a:br>
              <a:rPr lang="de-DE" altLang="de-DE" sz="1600">
                <a:solidFill>
                  <a:schemeClr val="tx1">
                    <a:lumMod val="85000"/>
                    <a:lumOff val="15000"/>
                  </a:schemeClr>
                </a:solidFill>
                <a:latin typeface="Futura Condensed Medium" panose="020B0602020204020303" pitchFamily="34" charset="-79"/>
                <a:cs typeface="Futura Condensed Medium" panose="020B0602020204020303" pitchFamily="34" charset="-79"/>
              </a:rPr>
            </a:br>
            <a:r>
              <a:rPr lang="de-DE" altLang="de-DE" sz="1600">
                <a:solidFill>
                  <a:schemeClr val="tx1">
                    <a:lumMod val="85000"/>
                    <a:lumOff val="15000"/>
                  </a:schemeClr>
                </a:solidFill>
                <a:latin typeface="Futura Condensed Medium" panose="020B0602020204020303" pitchFamily="34" charset="-79"/>
                <a:cs typeface="Futura Condensed Medium" panose="020B0602020204020303" pitchFamily="34" charset="-79"/>
              </a:rPr>
              <a:t>Welche Nutzen biete ich an?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6B874A72-AB3F-6442-92AF-49E5A3516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0" y="6098118"/>
            <a:ext cx="174958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1600">
                <a:solidFill>
                  <a:schemeClr val="tx1">
                    <a:lumMod val="85000"/>
                    <a:lumOff val="15000"/>
                  </a:schemeClr>
                </a:solidFill>
                <a:latin typeface="Futura Condensed Medium" panose="020B0602020204020303" pitchFamily="34" charset="-79"/>
                <a:cs typeface="Futura Condensed Medium" panose="020B0602020204020303" pitchFamily="34" charset="-79"/>
              </a:rPr>
              <a:t>Inhaltlich und assoziativ</a:t>
            </a:r>
            <a:br>
              <a:rPr lang="de-DE" altLang="de-DE" sz="1600">
                <a:solidFill>
                  <a:schemeClr val="tx1">
                    <a:lumMod val="85000"/>
                    <a:lumOff val="15000"/>
                  </a:schemeClr>
                </a:solidFill>
                <a:latin typeface="Futura Condensed Medium" panose="020B0602020204020303" pitchFamily="34" charset="-79"/>
                <a:cs typeface="Futura Condensed Medium" panose="020B0602020204020303" pitchFamily="34" charset="-79"/>
              </a:rPr>
            </a:br>
            <a:r>
              <a:rPr lang="de-DE" altLang="de-DE" sz="1600">
                <a:solidFill>
                  <a:schemeClr val="tx1">
                    <a:lumMod val="85000"/>
                    <a:lumOff val="15000"/>
                  </a:schemeClr>
                </a:solidFill>
                <a:latin typeface="Futura Condensed Medium" panose="020B0602020204020303" pitchFamily="34" charset="-79"/>
                <a:cs typeface="Futura Condensed Medium" panose="020B0602020204020303" pitchFamily="34" charset="-79"/>
              </a:rPr>
              <a:t>Was zeichnet mich aus?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F4FF17B3-3A16-824F-9050-586F7CD2A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0930" y="1054101"/>
            <a:ext cx="18942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1600">
                <a:solidFill>
                  <a:schemeClr val="tx1">
                    <a:lumMod val="85000"/>
                    <a:lumOff val="15000"/>
                  </a:schemeClr>
                </a:solidFill>
                <a:latin typeface="Futura Condensed Medium" panose="020B0602020204020303" pitchFamily="34" charset="-79"/>
                <a:cs typeface="Futura Condensed Medium" panose="020B0602020204020303" pitchFamily="34" charset="-79"/>
              </a:rPr>
              <a:t>Sprachlich und semantisch</a:t>
            </a:r>
            <a:br>
              <a:rPr lang="de-DE" altLang="de-DE" sz="1600">
                <a:solidFill>
                  <a:schemeClr val="tx1">
                    <a:lumMod val="85000"/>
                    <a:lumOff val="15000"/>
                  </a:schemeClr>
                </a:solidFill>
                <a:latin typeface="Futura Condensed Medium" panose="020B0602020204020303" pitchFamily="34" charset="-79"/>
                <a:cs typeface="Futura Condensed Medium" panose="020B0602020204020303" pitchFamily="34" charset="-79"/>
              </a:rPr>
            </a:br>
            <a:r>
              <a:rPr lang="de-DE" altLang="de-DE" sz="1600">
                <a:solidFill>
                  <a:schemeClr val="tx1">
                    <a:lumMod val="85000"/>
                    <a:lumOff val="15000"/>
                  </a:schemeClr>
                </a:solidFill>
                <a:latin typeface="Futura Condensed Medium" panose="020B0602020204020303" pitchFamily="34" charset="-79"/>
                <a:cs typeface="Futura Condensed Medium" panose="020B0602020204020303" pitchFamily="34" charset="-79"/>
              </a:rPr>
              <a:t>Wie sage ich es?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500083B1-7882-7548-A49C-FCABCE623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9985" y="6115051"/>
            <a:ext cx="18494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1600">
                <a:solidFill>
                  <a:schemeClr val="tx1">
                    <a:lumMod val="85000"/>
                    <a:lumOff val="15000"/>
                  </a:schemeClr>
                </a:solidFill>
                <a:latin typeface="Futura Condensed Medium" panose="020B0602020204020303" pitchFamily="34" charset="-79"/>
                <a:cs typeface="Futura Condensed Medium" panose="020B0602020204020303" pitchFamily="34" charset="-79"/>
              </a:rPr>
              <a:t>Visuell und medial</a:t>
            </a:r>
            <a:br>
              <a:rPr lang="de-DE" altLang="de-DE" sz="1600">
                <a:solidFill>
                  <a:schemeClr val="tx1">
                    <a:lumMod val="85000"/>
                    <a:lumOff val="15000"/>
                  </a:schemeClr>
                </a:solidFill>
                <a:latin typeface="Futura Condensed Medium" panose="020B0602020204020303" pitchFamily="34" charset="-79"/>
                <a:cs typeface="Futura Condensed Medium" panose="020B0602020204020303" pitchFamily="34" charset="-79"/>
              </a:rPr>
            </a:br>
            <a:r>
              <a:rPr lang="de-DE" altLang="de-DE" sz="1600">
                <a:solidFill>
                  <a:schemeClr val="tx1">
                    <a:lumMod val="85000"/>
                    <a:lumOff val="15000"/>
                  </a:schemeClr>
                </a:solidFill>
                <a:latin typeface="Futura Condensed Medium" panose="020B0602020204020303" pitchFamily="34" charset="-79"/>
                <a:cs typeface="Futura Condensed Medium" panose="020B0602020204020303" pitchFamily="34" charset="-79"/>
              </a:rPr>
              <a:t>Wie präsentiere ich mich?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E33DA9C-4D32-7B4D-9BA2-C896572A5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4533" y="1830918"/>
            <a:ext cx="999067" cy="514349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6435A20-1D9E-C945-B4DD-15324FE4F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6067" y="2398184"/>
            <a:ext cx="999067" cy="514349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DCB2C33-76DF-0B4E-9B47-B7073A809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4533" y="2982384"/>
            <a:ext cx="999067" cy="514349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4F05E4FA-AC46-C140-8E11-80C84B6F2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4384" y="1830918"/>
            <a:ext cx="999067" cy="514349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010F65F-57C1-814C-B8FD-4FBC21A7F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4384" y="2398184"/>
            <a:ext cx="999067" cy="514349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964EB73-214F-CD4E-9C72-244D27E4B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4384" y="3001434"/>
            <a:ext cx="999067" cy="514351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CE6A0DF-FBF3-984B-ACB0-D5828455A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6067" y="4049184"/>
            <a:ext cx="999067" cy="514349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0717D17-D467-BE4E-88E8-0DFCC762C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600" y="4616451"/>
            <a:ext cx="999067" cy="514349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3690260-69BF-EE48-BB38-1BDA4BCBA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6067" y="5200651"/>
            <a:ext cx="999067" cy="514349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9B25BD40-5361-614F-96A6-156DE244A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5917" y="4049184"/>
            <a:ext cx="999067" cy="514349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C7E937B9-DAC6-5F48-8D45-B07920B57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5917" y="4616451"/>
            <a:ext cx="999067" cy="514349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D34CCB6-6F30-3646-93AB-61047203E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5917" y="5219701"/>
            <a:ext cx="999067" cy="514351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B7226936-749E-A54F-AC02-7A9F94271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1733" y="1805518"/>
            <a:ext cx="999067" cy="514349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49F1EB1E-BACD-8C4F-BBB2-32985F18A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3267" y="2372784"/>
            <a:ext cx="999067" cy="514349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6BD9DDE-D5EB-F740-93C6-AFE6BD501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1733" y="2956984"/>
            <a:ext cx="999067" cy="514349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05F8F82A-D0B2-154D-A5AE-0159D4B92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1584" y="1805518"/>
            <a:ext cx="999067" cy="514349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A1AD3DF9-BBC8-5A48-8903-693C4A0F8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1584" y="2372784"/>
            <a:ext cx="999067" cy="514349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F63CC11D-287E-4547-97DD-17004095D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1584" y="2976034"/>
            <a:ext cx="999067" cy="514351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4DA8CA80-10E3-8449-B5C7-C6AF33D6F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8667" y="4023784"/>
            <a:ext cx="999067" cy="514349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74EED8E1-3131-A34E-9405-03FF72B13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0200" y="4591051"/>
            <a:ext cx="999067" cy="514349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E6D9574-7782-CB43-BE04-FB985A893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8667" y="5175251"/>
            <a:ext cx="999067" cy="514349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D1D5FD5-0236-BB40-8B75-0AB7F244D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8517" y="4023784"/>
            <a:ext cx="999067" cy="514349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C23DE1FC-41A8-C749-9976-38775797F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8517" y="4591051"/>
            <a:ext cx="999067" cy="514349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C3EEB829-B6C9-764E-A88C-FDC0296CC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8517" y="5194301"/>
            <a:ext cx="999067" cy="514351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59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Macintosh PowerPoint</Application>
  <PresentationFormat>Breitbild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Futura Condensed Medium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Bornhäußer</dc:creator>
  <cp:lastModifiedBy>Microsoft Office User</cp:lastModifiedBy>
  <cp:revision>2</cp:revision>
  <dcterms:created xsi:type="dcterms:W3CDTF">2023-01-16T11:40:10Z</dcterms:created>
  <dcterms:modified xsi:type="dcterms:W3CDTF">2023-01-16T18:26:04Z</dcterms:modified>
</cp:coreProperties>
</file>