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5" r:id="rId3"/>
    <p:sldId id="287" r:id="rId4"/>
    <p:sldId id="286" r:id="rId5"/>
    <p:sldId id="272" r:id="rId6"/>
    <p:sldId id="265" r:id="rId7"/>
    <p:sldId id="281" r:id="rId8"/>
    <p:sldId id="284" r:id="rId9"/>
    <p:sldId id="280" r:id="rId10"/>
    <p:sldId id="28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99"/>
    <a:srgbClr val="126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1"/>
    <p:restoredTop sz="95687"/>
  </p:normalViewPr>
  <p:slideViewPr>
    <p:cSldViewPr snapToGrid="0" snapToObjects="1" showGuides="1">
      <p:cViewPr>
        <p:scale>
          <a:sx n="50" d="100"/>
          <a:sy n="50" d="100"/>
        </p:scale>
        <p:origin x="2920" y="160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BDDE9-A678-704C-A8C3-0DD3A9EC2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55D32F-002B-1548-8933-C0207F79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8E4472-5DF3-CD40-B747-839FB0D8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B51A1D-57A7-FB46-A05C-B6055782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1F7E02-9755-0844-8D86-58AF1103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8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F7D42-EF49-1549-BAF9-B37A8036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A45451-8F35-A94C-9C53-3411922F5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45298A-8892-4642-9AF5-A43C19F5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C2060B-6510-6144-B00F-24426410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F68C10-A4D5-064F-9E25-F5B36A6C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B9D237-A314-F74E-82F7-AFF97F14A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229698-8142-914B-8C48-E88A2D85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72FA0C-75A0-684B-B4CB-CA9040D9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1C7C4C-2D84-A840-A0E4-0C28A73A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155056-8636-6D4F-98F8-8B383842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2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845FD-0C8D-F346-B689-97C2B1AF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FA005-D0F8-DC43-B9E5-23967B88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1294A-9908-2E40-8384-39B5E62D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160014-0747-B44F-9B27-025D2268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15FD4-B8DC-D943-A8B2-C1E980F0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4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E79C4-F15C-C348-B199-B77C0257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DC4907-D72F-994E-876C-B2DA0C25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978B0B-B941-434C-BB46-0DAF8E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BFC36E-9816-2342-8665-85F979EB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09C7CC-9057-2D47-81B0-CB1A011F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97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613D6-2EF3-FF41-A5FE-6320D998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CFADC-3B5C-2C49-847F-47042FFF1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98F718-0A36-8A4E-B4B7-21BAD1862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E13F04-F698-6743-9A80-39D8726A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AE02F9-A0F6-C74A-90B8-7172F819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6A43BC-F4FC-B744-B0CF-838FF993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8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35D8D-4979-EC42-B702-6111C290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C0890E-FB14-1743-9B7C-E7B44C45B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BBCA18-9B1D-654B-87BF-37B8FECB7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49E55E-AE9B-3147-993D-43CA1EEE2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56C2E-33D8-784C-950C-1F612EB39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77D6ED-B517-7949-A0C8-50956733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431F01-9712-8744-AC36-832A09FB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63D063-4270-284A-A990-9483DEED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6AC6B-42FF-DD4B-B04C-B544AAEA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6AFA5-D280-3F44-AEF1-0BD38F00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A73EB7-43C4-D94B-8EDE-42942100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4773F1-751F-2D44-B109-4113F70D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0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AB8A43-31EE-DD43-B1F8-4C03E035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C2E897-34B6-7443-8030-5E18473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9E09BC-9288-6947-B79F-A5CF1B0E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90012-D540-7E45-AD4C-9AF1D014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CED86-F767-564E-8535-9FB03CF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3439B3-771C-5847-8183-71C72EAD3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43CEE7-B296-5C4B-9300-A7300F6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2A2C25-7DC0-6948-B07A-21D74240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97EB03-8F77-F144-91E8-A5F7F170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17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57E78-BE17-7B47-8AB3-561933BF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6708D5-B863-AA42-93B6-632C9AC27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ABF603-17B8-3942-9827-4AD79FE8A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C64EF9-50FE-9043-809B-7D69EB6F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1492E7-9A68-4E40-84DA-153CE7BD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E54A0D-BADA-9A4F-B26B-0F60FB9E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9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8601F2-D558-D740-A6B9-4A492C3F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B16E9-14D4-0243-B3C6-A83BEFD24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0E202B-DE3F-D94F-8B49-DA9E1A76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7DF8-C219-5644-9F62-C3B9CFDF990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BD2DF-0ADE-6A49-A340-CBD81D66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CD68B6-DB8E-6C4B-9363-F176791AD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5FAA-1667-3140-9758-5ADF30F76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417778-1ACF-0446-A8D1-F77B1A04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2" r="6103" b="141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024CF7-D601-2642-AF62-29C49553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594AEA8-3D32-1E47-BA26-3152ABD55A31}"/>
              </a:ext>
            </a:extLst>
          </p:cNvPr>
          <p:cNvSpPr txBox="1"/>
          <p:nvPr/>
        </p:nvSpPr>
        <p:spPr>
          <a:xfrm>
            <a:off x="3153842" y="1492250"/>
            <a:ext cx="4615559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IN JEDER BEZEHUNG EINE GUTE PARTIE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D9CF6B-4F72-F346-B75F-42842B1AF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0" t="24986" r="46176" b="24385"/>
          <a:stretch/>
        </p:blipFill>
        <p:spPr>
          <a:xfrm>
            <a:off x="533400" y="1320801"/>
            <a:ext cx="25908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827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417778-1ACF-0446-A8D1-F77B1A04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2" r="6103" b="141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024CF7-D601-2642-AF62-29C49553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594AEA8-3D32-1E47-BA26-3152ABD55A31}"/>
              </a:ext>
            </a:extLst>
          </p:cNvPr>
          <p:cNvSpPr txBox="1"/>
          <p:nvPr/>
        </p:nvSpPr>
        <p:spPr>
          <a:xfrm>
            <a:off x="944042" y="1797050"/>
            <a:ext cx="4681282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EINE GUTE PARTIE IN JEDER BEZIEHUNG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D9CF6B-4F72-F346-B75F-42842B1AF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l="40000" t="24986" r="34791" b="24385"/>
          <a:stretch/>
        </p:blipFill>
        <p:spPr>
          <a:xfrm>
            <a:off x="5283200" y="1320801"/>
            <a:ext cx="47244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88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417778-1ACF-0446-A8D1-F77B1A04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2" r="6103" b="141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D9CF6B-4F72-F346-B75F-42842B1AF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4986" r="46176" b="24385"/>
          <a:stretch/>
        </p:blipFill>
        <p:spPr>
          <a:xfrm>
            <a:off x="558800" y="1320801"/>
            <a:ext cx="25908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8412685-5389-0147-8200-F53D0B661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F30BA3-459C-4A46-A9C8-347811495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96CB3C-8753-D94C-9332-DD055EC19F68}"/>
              </a:ext>
            </a:extLst>
          </p:cNvPr>
          <p:cNvSpPr txBox="1"/>
          <p:nvPr/>
        </p:nvSpPr>
        <p:spPr>
          <a:xfrm>
            <a:off x="512242" y="298450"/>
            <a:ext cx="419217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DIE INHALTE DER HEUTIGEN PARTIE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3319A1-C1D0-424E-952A-4F7D9701D522}"/>
              </a:ext>
            </a:extLst>
          </p:cNvPr>
          <p:cNvSpPr txBox="1"/>
          <p:nvPr/>
        </p:nvSpPr>
        <p:spPr>
          <a:xfrm>
            <a:off x="4622800" y="31538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FA53E8-556B-BF4D-9DA4-04E8C7FD84A5}"/>
              </a:ext>
            </a:extLst>
          </p:cNvPr>
          <p:cNvSpPr txBox="1"/>
          <p:nvPr/>
        </p:nvSpPr>
        <p:spPr>
          <a:xfrm>
            <a:off x="4622800" y="35602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696288-CA2F-C942-8224-7D3199848758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537B35-12C7-4840-BD28-C3F6DB08DCAA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FFE879-F202-7C4C-93AD-5582BDEF06D5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347D6D-5744-3245-9F81-267DF6A0A4C4}"/>
              </a:ext>
            </a:extLst>
          </p:cNvPr>
          <p:cNvSpPr/>
          <p:nvPr/>
        </p:nvSpPr>
        <p:spPr>
          <a:xfrm>
            <a:off x="4165600" y="36449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287B24F-C1EF-F746-850B-7CBE68578112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F29EEA-CFE4-F644-827A-05021B46CD04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BE67D68-CC80-4948-9DB2-7FD5A1033CE0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C0F4B7-2B75-2841-AB76-98CC7F83CC07}"/>
              </a:ext>
            </a:extLst>
          </p:cNvPr>
          <p:cNvSpPr/>
          <p:nvPr/>
        </p:nvSpPr>
        <p:spPr>
          <a:xfrm>
            <a:off x="4178300" y="321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0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417778-1ACF-0446-A8D1-F77B1A04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2" r="6103" b="141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D9CF6B-4F72-F346-B75F-42842B1AF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4986" r="46176" b="24385"/>
          <a:stretch/>
        </p:blipFill>
        <p:spPr>
          <a:xfrm>
            <a:off x="558800" y="1320801"/>
            <a:ext cx="25908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8412685-5389-0147-8200-F53D0B661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F30BA3-459C-4A46-A9C8-347811495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96CB3C-8753-D94C-9332-DD055EC19F68}"/>
              </a:ext>
            </a:extLst>
          </p:cNvPr>
          <p:cNvSpPr txBox="1"/>
          <p:nvPr/>
        </p:nvSpPr>
        <p:spPr>
          <a:xfrm>
            <a:off x="512242" y="298450"/>
            <a:ext cx="419217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DIE INHALTE DER HEUTIGEN PARTIE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5E1BE3-BF44-7B44-AE99-C86B031E12CD}"/>
              </a:ext>
            </a:extLst>
          </p:cNvPr>
          <p:cNvSpPr/>
          <p:nvPr/>
        </p:nvSpPr>
        <p:spPr>
          <a:xfrm>
            <a:off x="4165600" y="36449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5E606D6-8328-3343-A212-91EAA020C54C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DFAC5A-58F1-6847-90DC-345461843994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C0F97D-D0DC-804B-A23F-861FFAC313A7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38369B-2CF1-BE49-9DC4-F4317BAFE46B}"/>
              </a:ext>
            </a:extLst>
          </p:cNvPr>
          <p:cNvSpPr txBox="1"/>
          <p:nvPr/>
        </p:nvSpPr>
        <p:spPr>
          <a:xfrm>
            <a:off x="4622800" y="35602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BAAC243-60EE-A340-A9BF-8CC7ACD13CB9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E3D2949-2F1F-3244-A71F-DAD8D8580635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EDFD828-40A7-1146-B2D1-C3F96F8E92CA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CE0E2378-9E93-3F4F-818C-D5AC1C53F8BD}"/>
              </a:ext>
            </a:extLst>
          </p:cNvPr>
          <p:cNvSpPr/>
          <p:nvPr/>
        </p:nvSpPr>
        <p:spPr>
          <a:xfrm>
            <a:off x="3977300" y="1714500"/>
            <a:ext cx="368300" cy="266700"/>
          </a:xfrm>
          <a:prstGeom prst="rightArrow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4248CB0-1F07-7144-BA1F-BC56DD36D711}"/>
              </a:ext>
            </a:extLst>
          </p:cNvPr>
          <p:cNvSpPr/>
          <p:nvPr/>
        </p:nvSpPr>
        <p:spPr>
          <a:xfrm>
            <a:off x="4419600" y="1663700"/>
            <a:ext cx="4610100" cy="342900"/>
          </a:xfrm>
          <a:prstGeom prst="rect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79A9A57-8640-604C-B248-AFD8E6E78931}"/>
              </a:ext>
            </a:extLst>
          </p:cNvPr>
          <p:cNvSpPr txBox="1"/>
          <p:nvPr/>
        </p:nvSpPr>
        <p:spPr>
          <a:xfrm>
            <a:off x="4432300" y="16806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E91D9E-BB72-C44E-A27F-EE2A85596B58}"/>
              </a:ext>
            </a:extLst>
          </p:cNvPr>
          <p:cNvSpPr/>
          <p:nvPr/>
        </p:nvSpPr>
        <p:spPr>
          <a:xfrm>
            <a:off x="4457700" y="21082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39F3DBD-7657-5A42-B81B-44A219F3D598}"/>
              </a:ext>
            </a:extLst>
          </p:cNvPr>
          <p:cNvSpPr txBox="1"/>
          <p:nvPr/>
        </p:nvSpPr>
        <p:spPr>
          <a:xfrm>
            <a:off x="4648200" y="2010836"/>
            <a:ext cx="323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gelangt man dann zum ersten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</a:t>
            </a:r>
            <a:endParaRPr lang="de-DE" sz="1600" dirty="0">
              <a:solidFill>
                <a:srgbClr val="024380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219B2FA-146C-9149-B68E-653012852CB9}"/>
              </a:ext>
            </a:extLst>
          </p:cNvPr>
          <p:cNvSpPr/>
          <p:nvPr/>
        </p:nvSpPr>
        <p:spPr>
          <a:xfrm>
            <a:off x="4457700" y="26416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CE5ACEF-A37A-204E-A343-CC6B0B75CAE8}"/>
              </a:ext>
            </a:extLst>
          </p:cNvPr>
          <p:cNvSpPr txBox="1"/>
          <p:nvPr/>
        </p:nvSpPr>
        <p:spPr>
          <a:xfrm>
            <a:off x="4648200" y="2544236"/>
            <a:ext cx="301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einer nach dem anderen, wie bisher auch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5D1893B-D517-C84C-ACB4-78D82E6BA8EA}"/>
              </a:ext>
            </a:extLst>
          </p:cNvPr>
          <p:cNvSpPr/>
          <p:nvPr/>
        </p:nvSpPr>
        <p:spPr>
          <a:xfrm>
            <a:off x="4457700" y="23622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2BC527F-69FC-C94C-9625-3B254D880898}"/>
              </a:ext>
            </a:extLst>
          </p:cNvPr>
          <p:cNvSpPr txBox="1"/>
          <p:nvPr/>
        </p:nvSpPr>
        <p:spPr>
          <a:xfrm>
            <a:off x="4648200" y="2264836"/>
            <a:ext cx="370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kommen hier gerne die verschiedenen Unterpunkte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2D3D935-C50F-E242-B60B-454C560DCE6C}"/>
              </a:ext>
            </a:extLst>
          </p:cNvPr>
          <p:cNvSpPr/>
          <p:nvPr/>
        </p:nvSpPr>
        <p:spPr>
          <a:xfrm>
            <a:off x="4457700" y="29083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34A4D07-4317-8E47-B1AD-6F05DA0D4599}"/>
              </a:ext>
            </a:extLst>
          </p:cNvPr>
          <p:cNvSpPr txBox="1"/>
          <p:nvPr/>
        </p:nvSpPr>
        <p:spPr>
          <a:xfrm>
            <a:off x="4648200" y="2810936"/>
            <a:ext cx="513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nach Möglichkeit bei allen Hauptkapiteln jeweils gleich viele Unterpunkte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B35BF9D-6A17-CB4F-876E-A385AFB24625}"/>
              </a:ext>
            </a:extLst>
          </p:cNvPr>
          <p:cNvSpPr/>
          <p:nvPr/>
        </p:nvSpPr>
        <p:spPr>
          <a:xfrm>
            <a:off x="4457700" y="32004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9B605C-6311-464A-AE30-59CD24FF187D}"/>
              </a:ext>
            </a:extLst>
          </p:cNvPr>
          <p:cNvSpPr txBox="1"/>
          <p:nvPr/>
        </p:nvSpPr>
        <p:spPr>
          <a:xfrm>
            <a:off x="4660900" y="3103036"/>
            <a:ext cx="380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so, wie es auf der nächsten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Agendafolie</a:t>
            </a:r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gezeigt wird</a:t>
            </a:r>
          </a:p>
        </p:txBody>
      </p:sp>
    </p:spTree>
    <p:extLst>
      <p:ext uri="{BB962C8B-B14F-4D97-AF65-F5344CB8AC3E}">
        <p14:creationId xmlns:p14="http://schemas.microsoft.com/office/powerpoint/2010/main" val="288833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417778-1ACF-0446-A8D1-F77B1A04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2" r="6103" b="141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D9CF6B-4F72-F346-B75F-42842B1AF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4986" r="46176" b="24385"/>
          <a:stretch/>
        </p:blipFill>
        <p:spPr>
          <a:xfrm>
            <a:off x="558800" y="1320801"/>
            <a:ext cx="25908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8412685-5389-0147-8200-F53D0B661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F30BA3-459C-4A46-A9C8-347811495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96CB3C-8753-D94C-9332-DD055EC19F68}"/>
              </a:ext>
            </a:extLst>
          </p:cNvPr>
          <p:cNvSpPr txBox="1"/>
          <p:nvPr/>
        </p:nvSpPr>
        <p:spPr>
          <a:xfrm>
            <a:off x="512242" y="298450"/>
            <a:ext cx="419217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DIE INHALTE DER HEUTIGEN PARTIE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E9C62BE-E27D-654D-98EC-22BB43D4B4D0}"/>
              </a:ext>
            </a:extLst>
          </p:cNvPr>
          <p:cNvSpPr txBox="1"/>
          <p:nvPr/>
        </p:nvSpPr>
        <p:spPr>
          <a:xfrm>
            <a:off x="4622800" y="16044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50146C5-A35E-BF41-8D57-80DF725FF1AD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72C4DE-4923-C749-9258-56B37EBC0CED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8AF3BC0-2E2B-D445-B740-7B5F23416EC6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F14D5D85-8A7A-2D4B-B9FD-2EFE11057545}"/>
              </a:ext>
            </a:extLst>
          </p:cNvPr>
          <p:cNvSpPr/>
          <p:nvPr/>
        </p:nvSpPr>
        <p:spPr>
          <a:xfrm>
            <a:off x="3977300" y="2159000"/>
            <a:ext cx="368300" cy="266700"/>
          </a:xfrm>
          <a:prstGeom prst="rightArrow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2B9DF00-8DEC-C04E-B79C-5BB1915A0434}"/>
              </a:ext>
            </a:extLst>
          </p:cNvPr>
          <p:cNvSpPr/>
          <p:nvPr/>
        </p:nvSpPr>
        <p:spPr>
          <a:xfrm>
            <a:off x="4419600" y="2108200"/>
            <a:ext cx="4610100" cy="342900"/>
          </a:xfrm>
          <a:prstGeom prst="rect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6F66927-E840-4E44-B3AD-42367438F260}"/>
              </a:ext>
            </a:extLst>
          </p:cNvPr>
          <p:cNvSpPr txBox="1"/>
          <p:nvPr/>
        </p:nvSpPr>
        <p:spPr>
          <a:xfrm>
            <a:off x="4432300" y="21251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F377EA9-47BC-1740-991E-F42D0DF33BAD}"/>
              </a:ext>
            </a:extLst>
          </p:cNvPr>
          <p:cNvSpPr/>
          <p:nvPr/>
        </p:nvSpPr>
        <p:spPr>
          <a:xfrm>
            <a:off x="4457700" y="25527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C591545-C300-3A46-96D1-A4E0ED14501E}"/>
              </a:ext>
            </a:extLst>
          </p:cNvPr>
          <p:cNvSpPr txBox="1"/>
          <p:nvPr/>
        </p:nvSpPr>
        <p:spPr>
          <a:xfrm>
            <a:off x="4648200" y="2455336"/>
            <a:ext cx="323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gelangt man dann zum ersten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</a:t>
            </a:r>
            <a:endParaRPr lang="de-DE" sz="1600" dirty="0">
              <a:solidFill>
                <a:srgbClr val="024380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77983A0-FD89-1249-9369-628D6E54E637}"/>
              </a:ext>
            </a:extLst>
          </p:cNvPr>
          <p:cNvSpPr/>
          <p:nvPr/>
        </p:nvSpPr>
        <p:spPr>
          <a:xfrm>
            <a:off x="4457700" y="30861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51AA73-FAE8-B547-9EE5-924B01BC130E}"/>
              </a:ext>
            </a:extLst>
          </p:cNvPr>
          <p:cNvSpPr txBox="1"/>
          <p:nvPr/>
        </p:nvSpPr>
        <p:spPr>
          <a:xfrm>
            <a:off x="4648200" y="2988736"/>
            <a:ext cx="301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einer nach dem anderen, wie bisher auch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62084A7-55BC-E247-97C3-49E3809D5079}"/>
              </a:ext>
            </a:extLst>
          </p:cNvPr>
          <p:cNvSpPr/>
          <p:nvPr/>
        </p:nvSpPr>
        <p:spPr>
          <a:xfrm>
            <a:off x="4457700" y="28067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6406647-76B1-D040-BFF8-1C90EB8273F4}"/>
              </a:ext>
            </a:extLst>
          </p:cNvPr>
          <p:cNvSpPr txBox="1"/>
          <p:nvPr/>
        </p:nvSpPr>
        <p:spPr>
          <a:xfrm>
            <a:off x="4648200" y="2709336"/>
            <a:ext cx="370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kommen hier gerne die verschiedenen Unterpunkte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362FC1C-4CBB-014B-ACAF-9B2825D1225F}"/>
              </a:ext>
            </a:extLst>
          </p:cNvPr>
          <p:cNvSpPr/>
          <p:nvPr/>
        </p:nvSpPr>
        <p:spPr>
          <a:xfrm>
            <a:off x="4457700" y="33528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B8A22EC-66EF-1543-96C0-77064FC315F3}"/>
              </a:ext>
            </a:extLst>
          </p:cNvPr>
          <p:cNvSpPr txBox="1"/>
          <p:nvPr/>
        </p:nvSpPr>
        <p:spPr>
          <a:xfrm>
            <a:off x="4648200" y="3255436"/>
            <a:ext cx="513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nach Möglichkeit bei allen Hauptkapiteln jeweils gleich viele Unterpunkte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5137CA9-6D79-DD4A-B68F-DF059ED20F09}"/>
              </a:ext>
            </a:extLst>
          </p:cNvPr>
          <p:cNvSpPr/>
          <p:nvPr/>
        </p:nvSpPr>
        <p:spPr>
          <a:xfrm>
            <a:off x="4457700" y="36449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530F504-2A48-E54E-BB1E-DF99E934E956}"/>
              </a:ext>
            </a:extLst>
          </p:cNvPr>
          <p:cNvSpPr txBox="1"/>
          <p:nvPr/>
        </p:nvSpPr>
        <p:spPr>
          <a:xfrm>
            <a:off x="4660900" y="3547536"/>
            <a:ext cx="380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so, wie es auf der nächsten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Agendafolie</a:t>
            </a:r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gezeigt wird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30F93AE-F7C2-9C48-8490-2637E405CC29}"/>
              </a:ext>
            </a:extLst>
          </p:cNvPr>
          <p:cNvSpPr/>
          <p:nvPr/>
        </p:nvSpPr>
        <p:spPr>
          <a:xfrm>
            <a:off x="4165600" y="16637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DBE15ED-643F-D648-BBD8-9686C2E7B6C8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0653494-ABE9-0744-AD42-102F203B9051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9684E5E-0536-9C44-AF37-994ABEE4F8B2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51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8C1961-1AD9-594F-A0C3-8427BA6C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19000" contrast="-13000"/>
                    </a14:imgEffect>
                  </a14:imgLayer>
                </a14:imgProps>
              </a:ext>
            </a:extLst>
          </a:blip>
          <a:srcRect l="29261" t="23487" r="36215" b="42426"/>
          <a:stretch/>
        </p:blipFill>
        <p:spPr>
          <a:xfrm>
            <a:off x="-254000" y="0"/>
            <a:ext cx="12649200" cy="7366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EA23DC-FAA6-294D-A7F5-BA933780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C2A722-5C70-C04E-B434-7F63A36AA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79" r="35599" b="25235"/>
          <a:stretch/>
        </p:blipFill>
        <p:spPr>
          <a:xfrm>
            <a:off x="-341811" y="1549400"/>
            <a:ext cx="12737012" cy="5308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C3D8943-8C8B-054D-95FD-A12FB7E108D6}"/>
              </a:ext>
            </a:extLst>
          </p:cNvPr>
          <p:cNvSpPr txBox="1"/>
          <p:nvPr/>
        </p:nvSpPr>
        <p:spPr>
          <a:xfrm>
            <a:off x="385242" y="1924050"/>
            <a:ext cx="4933017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EXKLUSIV FÜR SIE BESTENS AUFGESTELLT</a:t>
            </a:r>
          </a:p>
        </p:txBody>
      </p:sp>
    </p:spTree>
    <p:extLst>
      <p:ext uri="{BB962C8B-B14F-4D97-AF65-F5344CB8AC3E}">
        <p14:creationId xmlns:p14="http://schemas.microsoft.com/office/powerpoint/2010/main" val="140220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4D09EF4-2D68-1E44-831E-59D23699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rcRect l="18057" t="39306" r="1805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50800" dist="50800" dir="5400000" sx="68000" sy="6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9ABBD2-9554-504C-A308-5878E2360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90" r="85469" b="25507"/>
          <a:stretch/>
        </p:blipFill>
        <p:spPr>
          <a:xfrm>
            <a:off x="304800" y="1327149"/>
            <a:ext cx="3393662" cy="400633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A="300" endPos="90000" dir="5400000" sy="-100000" algn="bl" rotWithShape="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F03478-9D03-B241-B485-F4CF4C6E4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A34480-A8BB-E24B-9669-D4681AC1B95C}"/>
              </a:ext>
            </a:extLst>
          </p:cNvPr>
          <p:cNvSpPr txBox="1"/>
          <p:nvPr/>
        </p:nvSpPr>
        <p:spPr>
          <a:xfrm>
            <a:off x="2747442" y="2955607"/>
            <a:ext cx="456221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WORAN WIR UNS VERBINDLICH HALTEN</a:t>
            </a:r>
          </a:p>
        </p:txBody>
      </p:sp>
    </p:spTree>
    <p:extLst>
      <p:ext uri="{BB962C8B-B14F-4D97-AF65-F5344CB8AC3E}">
        <p14:creationId xmlns:p14="http://schemas.microsoft.com/office/powerpoint/2010/main" val="22658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B12D4C-809F-A940-801F-F5B003BBC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5000" contrast="54000"/>
                    </a14:imgEffect>
                  </a14:imgLayer>
                </a14:imgProps>
              </a:ext>
            </a:extLst>
          </a:blip>
          <a:srcRect l="35114" t="43288" r="29758" b="219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99E7BC-0844-5B4A-9014-A0365F2C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63437E-5220-E847-B089-92859F395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34208" r="57500" b="25343"/>
          <a:stretch/>
        </p:blipFill>
        <p:spPr>
          <a:xfrm>
            <a:off x="3429000" y="1600200"/>
            <a:ext cx="3200400" cy="45974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19C349-5843-CB40-AEA6-1C598A666448}"/>
              </a:ext>
            </a:extLst>
          </p:cNvPr>
          <p:cNvSpPr txBox="1"/>
          <p:nvPr/>
        </p:nvSpPr>
        <p:spPr>
          <a:xfrm>
            <a:off x="944042" y="2178050"/>
            <a:ext cx="3165547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SO LÄUFT ES EINFACH GUT</a:t>
            </a:r>
          </a:p>
        </p:txBody>
      </p:sp>
    </p:spTree>
    <p:extLst>
      <p:ext uri="{BB962C8B-B14F-4D97-AF65-F5344CB8AC3E}">
        <p14:creationId xmlns:p14="http://schemas.microsoft.com/office/powerpoint/2010/main" val="380793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DAA2F9-8A40-2446-A691-A0EC882F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7" t="25915" r="34154" b="14746"/>
          <a:stretch/>
        </p:blipFill>
        <p:spPr>
          <a:xfrm rot="9183712">
            <a:off x="-1079454" y="-2525478"/>
            <a:ext cx="14350910" cy="1169305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8D6C6D2-B685-3240-A053-17ECB29B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87BC39-798F-8D4A-86DF-1DBC30FD371E}"/>
              </a:ext>
            </a:extLst>
          </p:cNvPr>
          <p:cNvSpPr txBox="1"/>
          <p:nvPr/>
        </p:nvSpPr>
        <p:spPr>
          <a:xfrm>
            <a:off x="5179551" y="2389028"/>
            <a:ext cx="455124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EIN IDEALES FELD FÜR INVESTITIONEN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FA639C-3EF3-D24B-A191-75CBDAA78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38" t="26259" r="10124" b="23112"/>
          <a:stretch/>
        </p:blipFill>
        <p:spPr>
          <a:xfrm>
            <a:off x="1778000" y="584201"/>
            <a:ext cx="2743200" cy="5054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sx="101000" sy="101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273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252F8D-B1F8-1A42-9D9F-BCCEBE778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8" t="36709" r="16808" b="-4219"/>
          <a:stretch/>
        </p:blipFill>
        <p:spPr>
          <a:xfrm>
            <a:off x="0" y="-431800"/>
            <a:ext cx="12649200" cy="7772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CAD6656-7581-A04A-AF51-17E2EF311394}"/>
              </a:ext>
            </a:extLst>
          </p:cNvPr>
          <p:cNvSpPr txBox="1"/>
          <p:nvPr/>
        </p:nvSpPr>
        <p:spPr>
          <a:xfrm>
            <a:off x="2995151" y="3074828"/>
            <a:ext cx="3195427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663399"/>
                </a:solidFill>
                <a:latin typeface="Abadi MT Condensed Light" panose="020B0306030101010103" pitchFamily="34" charset="77"/>
              </a:rPr>
              <a:t>ZUG FÜR ZUG ZUM ERFOLG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2FF292-D0F4-6248-AD9F-8F2402E4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575B9E-3A73-C149-95E2-DC06BB806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94" t="28303" r="35469" b="24814"/>
          <a:stretch/>
        </p:blipFill>
        <p:spPr>
          <a:xfrm>
            <a:off x="742950" y="177800"/>
            <a:ext cx="2413811" cy="55118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1080000" algn="l" rotWithShape="0">
              <a:prstClr val="black">
                <a:alpha val="40000"/>
              </a:prstClr>
            </a:outerShdw>
            <a:reflection blurRad="469900" stA="500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48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Breitbild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Abadi MT Condensed Light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13</cp:revision>
  <dcterms:created xsi:type="dcterms:W3CDTF">2022-09-19T17:45:22Z</dcterms:created>
  <dcterms:modified xsi:type="dcterms:W3CDTF">2022-09-20T10:01:54Z</dcterms:modified>
</cp:coreProperties>
</file>