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7" r:id="rId3"/>
    <p:sldId id="268" r:id="rId4"/>
    <p:sldId id="269" r:id="rId5"/>
    <p:sldId id="257" r:id="rId6"/>
    <p:sldId id="256" r:id="rId7"/>
    <p:sldId id="260" r:id="rId8"/>
    <p:sldId id="262" r:id="rId9"/>
    <p:sldId id="266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380"/>
    <a:srgbClr val="2A7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476"/>
    <p:restoredTop sz="86422"/>
  </p:normalViewPr>
  <p:slideViewPr>
    <p:cSldViewPr snapToGrid="0" snapToObjects="1" showGuides="1">
      <p:cViewPr varScale="1">
        <p:scale>
          <a:sx n="50" d="100"/>
          <a:sy n="50" d="100"/>
        </p:scale>
        <p:origin x="176" y="800"/>
      </p:cViewPr>
      <p:guideLst>
        <p:guide orient="horz" pos="104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24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8F1C33-B7E4-9041-B935-475887B298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846537-78A6-A543-806F-99BD166286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8DB-EBB5-AA42-B454-BB0737706EEB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1D83F3-CC7A-9044-97A2-4AD82FE32A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F56DC5-8698-444F-8BAC-E60514F3CB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270B9-2B0C-A14E-82C1-CD5574F49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9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50D13-A582-0E43-994F-C873A44D3429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0C7AF-217C-9B4F-9DA4-DA1B078C11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35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0C7AF-217C-9B4F-9DA4-DA1B078C11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662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0C7AF-217C-9B4F-9DA4-DA1B078C11D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07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0C7AF-217C-9B4F-9DA4-DA1B078C11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6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0C7AF-217C-9B4F-9DA4-DA1B078C11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51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0C7AF-217C-9B4F-9DA4-DA1B078C11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70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0C7AF-217C-9B4F-9DA4-DA1B078C11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39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0C7AF-217C-9B4F-9DA4-DA1B078C11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717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0C7AF-217C-9B4F-9DA4-DA1B078C11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958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0C7AF-217C-9B4F-9DA4-DA1B078C11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827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0C7AF-217C-9B4F-9DA4-DA1B078C11D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88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65099-BA5C-3743-BDEC-BBBE26694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111E7A-41FD-5541-8938-796282DBF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D8B3FD-6B3F-7A44-BA5B-929A4B3F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F130-8162-BF4B-9498-7FB35138DF5A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A5C267-8BE1-4042-B8BF-69EA085B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575473-84BE-2444-86FB-5F7929CD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E2C2-4EFA-6647-8EA2-2E853EAF3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34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747C4-5196-A442-A5AE-B301F723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8FF9FA-734D-D346-90FE-649159374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2293FF-A8F6-9D42-BBBE-A1CA7A24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F130-8162-BF4B-9498-7FB35138DF5A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6CD55D-0B89-ED4F-83C2-18F3C49E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815150-223E-3945-B3CC-1691D46F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E2C2-4EFA-6647-8EA2-2E853EAF3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19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4F56FBB-2359-734B-AA6E-7C0062023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DFFE35-BA68-334F-AAE5-912707183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57F6D8-E2A4-3B46-AD31-9974B86F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F130-8162-BF4B-9498-7FB35138DF5A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BFBED3-595D-1349-8A4B-328F3490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C53577-7880-4641-BB60-44626331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E2C2-4EFA-6647-8EA2-2E853EAF3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30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45CB9-86E1-EC4F-830B-B8B62E38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ED1DBD-9210-EB4D-9C6D-88174CFDD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6C901E-90BC-B849-8F2D-DECEABB4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F130-8162-BF4B-9498-7FB35138DF5A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461B92-C403-5941-9653-DD6E727D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1C6E0-9CCD-E947-9DAE-58CA95FC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E2C2-4EFA-6647-8EA2-2E853EAF3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2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711E2-0F37-F245-B2DF-B84B79B8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830A01-064A-4044-B4FE-5F4B87C4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97B6F7-000C-AC4D-8537-572C73DF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F130-8162-BF4B-9498-7FB35138DF5A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5F5E1F-0D72-194C-9AF8-17F1F1D9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5D11E4-8C05-9B4E-A6C2-84379B6C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E2C2-4EFA-6647-8EA2-2E853EAF3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84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DC301-8A01-7B46-8B33-1DCE77C6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A86639-A152-F347-8DC3-97378B62B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92C225-515D-1E4D-9CA1-EB8E56E52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13E553-B831-B440-A653-F9012609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F130-8162-BF4B-9498-7FB35138DF5A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FE5371-1E8E-1743-B173-83E96B96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AEA3A5-1C9F-A840-933A-3A60F613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E2C2-4EFA-6647-8EA2-2E853EAF3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9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EAB0F-26F3-5D41-ACDE-A92A39F5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0E08F7-5A0D-A14C-A0A2-E6ADDDD50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CEDD6F-B43A-EB4B-BC43-AB20462FE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C3FB36-5F91-5249-9BFB-53344F1B8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6255DA0-CD76-6F4B-A4D9-6DDA7469C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53D1805-70BA-F947-89D1-8EF241AD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F130-8162-BF4B-9498-7FB35138DF5A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BB2C4E1-BB3F-5A41-802A-03604CF0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5829ED-FAEE-DB4C-A5B5-6D338A90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E2C2-4EFA-6647-8EA2-2E853EAF3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44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5F112-64BB-2446-B849-7EA7E430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5FE2CF-4208-884E-9B1F-120FD8B2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F130-8162-BF4B-9498-7FB35138DF5A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F39947-F5CD-4C4F-8675-7B263CFE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27DA4F-E63C-5743-9805-A10ACE9D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E2C2-4EFA-6647-8EA2-2E853EAF3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94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5036DF7-503D-7C4E-BDE6-9EECA34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F130-8162-BF4B-9498-7FB35138DF5A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C48D11-EC73-254A-B3A0-7B4C0364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997A3-055D-C847-9BB6-1BDD187B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E2C2-4EFA-6647-8EA2-2E853EAF3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26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7AFA7-CF00-3F4D-9916-71936DE1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A516CB-9E28-2943-9D87-98843D87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E92982-17A7-A840-8F3E-980649EAC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E9D8FF-913B-3848-AB33-BC6C99B1C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F130-8162-BF4B-9498-7FB35138DF5A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79B2A3-EB34-B740-9CE1-B455561A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3EDDBF-E91A-194D-A0F8-55E6A376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E2C2-4EFA-6647-8EA2-2E853EAF3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49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53B6C-B20E-3D42-BF0F-93C44BC1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BF2F0CC-7CD0-EC46-8C9D-533FC3C23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681940-0D8B-3744-8F86-8086F0B95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067316-B595-CE4F-A710-030FFCF4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F130-8162-BF4B-9498-7FB35138DF5A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23BC0D-06E0-3C42-BF86-A8CDB0AA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E7414E-129F-2343-B356-F4F53025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E2C2-4EFA-6647-8EA2-2E853EAF3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9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FC04E47-2DFD-FA46-8516-BE9BC380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65351F-D91C-894D-8133-A3B489407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812FC4-4210-6F45-9CFF-139535473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F130-8162-BF4B-9498-7FB35138DF5A}" type="datetimeFigureOut">
              <a:rPr lang="de-DE" smtClean="0"/>
              <a:t>20.09.22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F74105-99AC-104D-9369-E54B162F0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C346FB-E58D-794E-BB24-024A3148E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E2C2-4EFA-6647-8EA2-2E853EAF31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67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543533C-5B09-934F-AA56-2F1506DD8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38" t="15196" r="7325" b="917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526AAA6-30A4-EF4B-A3A0-C351F792AA8D}"/>
              </a:ext>
            </a:extLst>
          </p:cNvPr>
          <p:cNvSpPr txBox="1"/>
          <p:nvPr/>
        </p:nvSpPr>
        <p:spPr>
          <a:xfrm>
            <a:off x="3868165" y="2992735"/>
            <a:ext cx="23182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b="1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IN JEDER BEZIEHUNG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E3FA312-E9BD-F849-ACFF-DF8F4777AF0D}"/>
              </a:ext>
            </a:extLst>
          </p:cNvPr>
          <p:cNvSpPr txBox="1"/>
          <p:nvPr/>
        </p:nvSpPr>
        <p:spPr>
          <a:xfrm>
            <a:off x="3859699" y="2595036"/>
            <a:ext cx="2385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EINE GUTE PARTIE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22C9A0E-70EF-3343-B425-0A1D00D5A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9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6CCD1F-D78F-F04F-A326-D89665D5A6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9000" contrast="2000"/>
                    </a14:imgEffect>
                  </a14:imgLayer>
                </a14:imgProps>
              </a:ext>
            </a:extLst>
          </a:blip>
          <a:srcRect l="35095" t="27395" r="35921" b="42771"/>
          <a:stretch/>
        </p:blipFill>
        <p:spPr>
          <a:xfrm>
            <a:off x="-357809" y="0"/>
            <a:ext cx="12549809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84C3C35-8DA8-0E46-AB1F-D67A88107BA0}"/>
              </a:ext>
            </a:extLst>
          </p:cNvPr>
          <p:cNvSpPr txBox="1"/>
          <p:nvPr/>
        </p:nvSpPr>
        <p:spPr>
          <a:xfrm>
            <a:off x="7907866" y="4067999"/>
            <a:ext cx="24689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>
                <a:latin typeface="Abadi MT Condensed Light" panose="020B0306030101010103" pitchFamily="34" charset="77"/>
              </a:rPr>
              <a:t>IN JEDER BEZIEHUNG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E37300E-C5C7-134E-B6B9-C1C131E54F2F}"/>
              </a:ext>
            </a:extLst>
          </p:cNvPr>
          <p:cNvSpPr txBox="1"/>
          <p:nvPr/>
        </p:nvSpPr>
        <p:spPr>
          <a:xfrm>
            <a:off x="7912100" y="4368800"/>
            <a:ext cx="255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>
                <a:latin typeface="Abadi MT Condensed Extra Bold" panose="020B0306030101010103" pitchFamily="34" charset="77"/>
              </a:rPr>
              <a:t>EINE GUTE PARTIE</a:t>
            </a:r>
          </a:p>
          <a:p>
            <a:endParaRPr lang="de-DE" sz="2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D6BEBD-3830-7845-8410-0099B3E56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543533C-5B09-934F-AA56-2F1506DD8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5" t="15196" r="10498" b="9174"/>
          <a:stretch/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923ACBE-B968-424D-82D8-34144670E16F}"/>
              </a:ext>
            </a:extLst>
          </p:cNvPr>
          <p:cNvSpPr/>
          <p:nvPr/>
        </p:nvSpPr>
        <p:spPr>
          <a:xfrm>
            <a:off x="0" y="1270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846C9E3-8CCB-604A-AA8E-BACB8780DCC7}"/>
              </a:ext>
            </a:extLst>
          </p:cNvPr>
          <p:cNvSpPr txBox="1"/>
          <p:nvPr/>
        </p:nvSpPr>
        <p:spPr>
          <a:xfrm>
            <a:off x="186266" y="5139035"/>
            <a:ext cx="25434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>
                <a:solidFill>
                  <a:srgbClr val="024380"/>
                </a:solidFill>
                <a:latin typeface="Abadi MT Condensed Extra Bold" panose="020B0306030101010103" pitchFamily="34" charset="77"/>
              </a:rPr>
              <a:t>UND IHRE INHALTE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217FAE-FF7A-8740-BA80-D059BC2F1ED2}"/>
              </a:ext>
            </a:extLst>
          </p:cNvPr>
          <p:cNvSpPr txBox="1"/>
          <p:nvPr/>
        </p:nvSpPr>
        <p:spPr>
          <a:xfrm>
            <a:off x="4622800" y="3153836"/>
            <a:ext cx="229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AGENDAPUNKT, DER ERSTE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0046D60-989B-FE4C-815D-33777ED00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A69F836-E651-1F41-A233-EE199907A5C4}"/>
              </a:ext>
            </a:extLst>
          </p:cNvPr>
          <p:cNvSpPr txBox="1"/>
          <p:nvPr/>
        </p:nvSpPr>
        <p:spPr>
          <a:xfrm>
            <a:off x="4622800" y="3560236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DANACH FOLGT DER ZWEITE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933789A-4F8C-354D-A419-62D3FA0B569E}"/>
              </a:ext>
            </a:extLst>
          </p:cNvPr>
          <p:cNvSpPr txBox="1"/>
          <p:nvPr/>
        </p:nvSpPr>
        <p:spPr>
          <a:xfrm>
            <a:off x="4622800" y="4004736"/>
            <a:ext cx="339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DIES IST HIER NUR VERANSCHAULICHUNG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1CDC47-3D12-2E4A-ADE6-453DB3BB6621}"/>
              </a:ext>
            </a:extLst>
          </p:cNvPr>
          <p:cNvSpPr txBox="1"/>
          <p:nvPr/>
        </p:nvSpPr>
        <p:spPr>
          <a:xfrm>
            <a:off x="4622800" y="4423836"/>
            <a:ext cx="464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AUF DER AGENDAÜBERSICHT BITTE KEINE UNTERPUNKTE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155DEFB-9EE2-A446-9E63-8DE49D5376FE}"/>
              </a:ext>
            </a:extLst>
          </p:cNvPr>
          <p:cNvSpPr txBox="1"/>
          <p:nvPr/>
        </p:nvSpPr>
        <p:spPr>
          <a:xfrm>
            <a:off x="4622800" y="4855636"/>
            <a:ext cx="392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ES GENÜGT VÖLLIG, WENN DIE BESPROCHENEN </a:t>
            </a:r>
            <a:b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</a:br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HAUPTKAPITEL HIER </a:t>
            </a:r>
            <a:r>
              <a:rPr lang="de-DE" dirty="0" err="1">
                <a:solidFill>
                  <a:srgbClr val="024380"/>
                </a:solidFill>
                <a:latin typeface="Abadi MT Condensed Light" panose="020B0306030101010103" pitchFamily="34" charset="77"/>
              </a:rPr>
              <a:t>GEZEiGT</a:t>
            </a:r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 WERDEN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D2EC11C-80CB-5A43-BF19-1620FAFCD459}"/>
              </a:ext>
            </a:extLst>
          </p:cNvPr>
          <p:cNvSpPr txBox="1"/>
          <p:nvPr/>
        </p:nvSpPr>
        <p:spPr>
          <a:xfrm>
            <a:off x="173566" y="4796135"/>
            <a:ext cx="2462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DIE HEUTIGE PARTIE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29B92AE-41EE-7440-A392-0468067DA978}"/>
              </a:ext>
            </a:extLst>
          </p:cNvPr>
          <p:cNvSpPr/>
          <p:nvPr/>
        </p:nvSpPr>
        <p:spPr>
          <a:xfrm>
            <a:off x="4165600" y="36449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B28E05F9-B350-9D45-8F7C-A04C35E8697A}"/>
              </a:ext>
            </a:extLst>
          </p:cNvPr>
          <p:cNvSpPr/>
          <p:nvPr/>
        </p:nvSpPr>
        <p:spPr>
          <a:xfrm>
            <a:off x="4165600" y="40640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AA739037-357C-BD45-A762-392845DD0E9F}"/>
              </a:ext>
            </a:extLst>
          </p:cNvPr>
          <p:cNvSpPr/>
          <p:nvPr/>
        </p:nvSpPr>
        <p:spPr>
          <a:xfrm>
            <a:off x="4165600" y="44831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190A820-F5A8-CA44-896E-C3A3569CA491}"/>
              </a:ext>
            </a:extLst>
          </p:cNvPr>
          <p:cNvSpPr/>
          <p:nvPr/>
        </p:nvSpPr>
        <p:spPr>
          <a:xfrm>
            <a:off x="4165600" y="49022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40E72040-7098-6148-B023-631B92E51E0F}"/>
              </a:ext>
            </a:extLst>
          </p:cNvPr>
          <p:cNvSpPr/>
          <p:nvPr/>
        </p:nvSpPr>
        <p:spPr>
          <a:xfrm>
            <a:off x="4178300" y="32131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08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543533C-5B09-934F-AA56-2F1506DD8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5" t="15196" r="10498" b="9174"/>
          <a:stretch/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923ACBE-B968-424D-82D8-34144670E16F}"/>
              </a:ext>
            </a:extLst>
          </p:cNvPr>
          <p:cNvSpPr/>
          <p:nvPr/>
        </p:nvSpPr>
        <p:spPr>
          <a:xfrm>
            <a:off x="0" y="1270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846C9E3-8CCB-604A-AA8E-BACB8780DCC7}"/>
              </a:ext>
            </a:extLst>
          </p:cNvPr>
          <p:cNvSpPr txBox="1"/>
          <p:nvPr/>
        </p:nvSpPr>
        <p:spPr>
          <a:xfrm>
            <a:off x="186266" y="5139035"/>
            <a:ext cx="25434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>
                <a:solidFill>
                  <a:srgbClr val="024380"/>
                </a:solidFill>
                <a:latin typeface="Abadi MT Condensed Extra Bold" panose="020B0306030101010103" pitchFamily="34" charset="77"/>
              </a:rPr>
              <a:t>UND IHRE INHALTE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0046D60-989B-FE4C-815D-33777ED00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D814561-23D9-BE43-9889-52DFE10AE766}"/>
              </a:ext>
            </a:extLst>
          </p:cNvPr>
          <p:cNvSpPr/>
          <p:nvPr/>
        </p:nvSpPr>
        <p:spPr>
          <a:xfrm>
            <a:off x="4165600" y="36449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F44FF99-5FC5-CD4E-BCDC-DF81FBBDE48D}"/>
              </a:ext>
            </a:extLst>
          </p:cNvPr>
          <p:cNvSpPr/>
          <p:nvPr/>
        </p:nvSpPr>
        <p:spPr>
          <a:xfrm>
            <a:off x="4165600" y="40640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B5D37D7-E742-A445-81D5-884B9E643A62}"/>
              </a:ext>
            </a:extLst>
          </p:cNvPr>
          <p:cNvSpPr/>
          <p:nvPr/>
        </p:nvSpPr>
        <p:spPr>
          <a:xfrm>
            <a:off x="4165600" y="44831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DAFE77-7C1F-B747-9217-4B3693B6F750}"/>
              </a:ext>
            </a:extLst>
          </p:cNvPr>
          <p:cNvSpPr/>
          <p:nvPr/>
        </p:nvSpPr>
        <p:spPr>
          <a:xfrm>
            <a:off x="4165600" y="49022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A69F836-E651-1F41-A233-EE199907A5C4}"/>
              </a:ext>
            </a:extLst>
          </p:cNvPr>
          <p:cNvSpPr txBox="1"/>
          <p:nvPr/>
        </p:nvSpPr>
        <p:spPr>
          <a:xfrm>
            <a:off x="4622800" y="3560236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DANACH FOLGT DER ZWEITE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933789A-4F8C-354D-A419-62D3FA0B569E}"/>
              </a:ext>
            </a:extLst>
          </p:cNvPr>
          <p:cNvSpPr txBox="1"/>
          <p:nvPr/>
        </p:nvSpPr>
        <p:spPr>
          <a:xfrm>
            <a:off x="4622800" y="4004736"/>
            <a:ext cx="339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DIES IST HIER NUR VERANSCHAULICHUNG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1CDC47-3D12-2E4A-ADE6-453DB3BB6621}"/>
              </a:ext>
            </a:extLst>
          </p:cNvPr>
          <p:cNvSpPr txBox="1"/>
          <p:nvPr/>
        </p:nvSpPr>
        <p:spPr>
          <a:xfrm>
            <a:off x="4622800" y="4423836"/>
            <a:ext cx="464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AUF DER AGENDAÜBERSICHT BITTE KEINE UNTERPUNKTE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155DEFB-9EE2-A446-9E63-8DE49D5376FE}"/>
              </a:ext>
            </a:extLst>
          </p:cNvPr>
          <p:cNvSpPr txBox="1"/>
          <p:nvPr/>
        </p:nvSpPr>
        <p:spPr>
          <a:xfrm>
            <a:off x="4622800" y="4855636"/>
            <a:ext cx="392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ES GENÜGT VÖLLIG, WENN DIE BESPROCHENEN </a:t>
            </a:r>
            <a:b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</a:br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HAUPTKAPITEL HIER </a:t>
            </a:r>
            <a:r>
              <a:rPr lang="de-DE" dirty="0" err="1">
                <a:solidFill>
                  <a:srgbClr val="024380"/>
                </a:solidFill>
                <a:latin typeface="Abadi MT Condensed Light" panose="020B0306030101010103" pitchFamily="34" charset="77"/>
              </a:rPr>
              <a:t>GEZEiGT</a:t>
            </a:r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 WERDEN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D2EC11C-80CB-5A43-BF19-1620FAFCD459}"/>
              </a:ext>
            </a:extLst>
          </p:cNvPr>
          <p:cNvSpPr txBox="1"/>
          <p:nvPr/>
        </p:nvSpPr>
        <p:spPr>
          <a:xfrm>
            <a:off x="173566" y="4796135"/>
            <a:ext cx="2462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DIE HEUTIGE PARTIE</a:t>
            </a:r>
          </a:p>
        </p:txBody>
      </p:sp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1056F33D-BF37-AE42-996F-57F152B5A661}"/>
              </a:ext>
            </a:extLst>
          </p:cNvPr>
          <p:cNvSpPr/>
          <p:nvPr/>
        </p:nvSpPr>
        <p:spPr>
          <a:xfrm>
            <a:off x="3977300" y="1714500"/>
            <a:ext cx="368300" cy="266700"/>
          </a:xfrm>
          <a:prstGeom prst="rightArrow">
            <a:avLst/>
          </a:prstGeom>
          <a:solidFill>
            <a:srgbClr val="2A77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CA98B63-8E7E-F447-B96B-255A2A3543CC}"/>
              </a:ext>
            </a:extLst>
          </p:cNvPr>
          <p:cNvSpPr/>
          <p:nvPr/>
        </p:nvSpPr>
        <p:spPr>
          <a:xfrm>
            <a:off x="4419600" y="1663700"/>
            <a:ext cx="4610100" cy="342900"/>
          </a:xfrm>
          <a:prstGeom prst="rect">
            <a:avLst/>
          </a:prstGeom>
          <a:solidFill>
            <a:srgbClr val="2A77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066C1E6-2E5A-EB4E-9BFE-C2B8419708CD}"/>
              </a:ext>
            </a:extLst>
          </p:cNvPr>
          <p:cNvSpPr txBox="1"/>
          <p:nvPr/>
        </p:nvSpPr>
        <p:spPr>
          <a:xfrm>
            <a:off x="4432300" y="1680636"/>
            <a:ext cx="229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AGENDAPUNKT, DER ERSTE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7E7293C-6159-EC42-A872-06C93574B4E5}"/>
              </a:ext>
            </a:extLst>
          </p:cNvPr>
          <p:cNvSpPr/>
          <p:nvPr/>
        </p:nvSpPr>
        <p:spPr>
          <a:xfrm>
            <a:off x="4457700" y="21082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02FF28C-09E0-2547-8748-3793EDA3F587}"/>
              </a:ext>
            </a:extLst>
          </p:cNvPr>
          <p:cNvSpPr txBox="1"/>
          <p:nvPr/>
        </p:nvSpPr>
        <p:spPr>
          <a:xfrm>
            <a:off x="4648200" y="2010836"/>
            <a:ext cx="3233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gelangt man dann zum ersten </a:t>
            </a:r>
            <a:r>
              <a:rPr lang="de-DE" sz="1600" dirty="0" err="1">
                <a:solidFill>
                  <a:srgbClr val="024380"/>
                </a:solidFill>
                <a:latin typeface="Abadi MT Condensed Light" panose="020B0306030101010103" pitchFamily="34" charset="77"/>
              </a:rPr>
              <a:t>Agendapunkt</a:t>
            </a:r>
            <a:endParaRPr lang="de-DE" sz="1600" dirty="0">
              <a:solidFill>
                <a:srgbClr val="024380"/>
              </a:solidFill>
              <a:latin typeface="Abadi MT Condensed Light" panose="020B0306030101010103" pitchFamily="34" charset="77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1EFD598-BE66-B64F-90F1-651EE321D88A}"/>
              </a:ext>
            </a:extLst>
          </p:cNvPr>
          <p:cNvSpPr/>
          <p:nvPr/>
        </p:nvSpPr>
        <p:spPr>
          <a:xfrm>
            <a:off x="4457700" y="26416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F112880-1B15-004C-82BE-3985E6C863DB}"/>
              </a:ext>
            </a:extLst>
          </p:cNvPr>
          <p:cNvSpPr txBox="1"/>
          <p:nvPr/>
        </p:nvSpPr>
        <p:spPr>
          <a:xfrm>
            <a:off x="4648200" y="2544236"/>
            <a:ext cx="3018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einer nach dem anderen, wie bisher auch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EA65D92-BA94-A547-B938-6D41986B1702}"/>
              </a:ext>
            </a:extLst>
          </p:cNvPr>
          <p:cNvSpPr/>
          <p:nvPr/>
        </p:nvSpPr>
        <p:spPr>
          <a:xfrm>
            <a:off x="4457700" y="23622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4E5B2F7-E044-2443-8D88-0A33D1677BD9}"/>
              </a:ext>
            </a:extLst>
          </p:cNvPr>
          <p:cNvSpPr txBox="1"/>
          <p:nvPr/>
        </p:nvSpPr>
        <p:spPr>
          <a:xfrm>
            <a:off x="4648200" y="2264836"/>
            <a:ext cx="3709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kommen hier gerne die verschiedenen Unterpunkte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992597D-7C0F-F840-9B0A-C4676E7509BB}"/>
              </a:ext>
            </a:extLst>
          </p:cNvPr>
          <p:cNvSpPr/>
          <p:nvPr/>
        </p:nvSpPr>
        <p:spPr>
          <a:xfrm>
            <a:off x="4457700" y="29083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7E2C16F-4533-6344-8367-23C52B927792}"/>
              </a:ext>
            </a:extLst>
          </p:cNvPr>
          <p:cNvSpPr txBox="1"/>
          <p:nvPr/>
        </p:nvSpPr>
        <p:spPr>
          <a:xfrm>
            <a:off x="4648200" y="2810936"/>
            <a:ext cx="5133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nach Möglichkeit bei allen Hauptkapiteln jeweils gleich viele Unterpunkte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5968D96-62D7-2E45-A554-0CB820C18383}"/>
              </a:ext>
            </a:extLst>
          </p:cNvPr>
          <p:cNvSpPr/>
          <p:nvPr/>
        </p:nvSpPr>
        <p:spPr>
          <a:xfrm>
            <a:off x="4457700" y="32004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B7F0505-D978-B445-B67B-E95B2BA84EFD}"/>
              </a:ext>
            </a:extLst>
          </p:cNvPr>
          <p:cNvSpPr txBox="1"/>
          <p:nvPr/>
        </p:nvSpPr>
        <p:spPr>
          <a:xfrm>
            <a:off x="4660900" y="3103036"/>
            <a:ext cx="3804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so, wie es auf der nächsten </a:t>
            </a:r>
            <a:r>
              <a:rPr lang="de-DE" sz="1600" dirty="0" err="1">
                <a:solidFill>
                  <a:srgbClr val="024380"/>
                </a:solidFill>
                <a:latin typeface="Abadi MT Condensed Light" panose="020B0306030101010103" pitchFamily="34" charset="77"/>
              </a:rPr>
              <a:t>Agendafolie</a:t>
            </a:r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 gezeigt wird</a:t>
            </a:r>
          </a:p>
        </p:txBody>
      </p:sp>
    </p:spTree>
    <p:extLst>
      <p:ext uri="{BB962C8B-B14F-4D97-AF65-F5344CB8AC3E}">
        <p14:creationId xmlns:p14="http://schemas.microsoft.com/office/powerpoint/2010/main" val="319690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543533C-5B09-934F-AA56-2F1506DD8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5" t="15196" r="10498" b="9174"/>
          <a:stretch/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923ACBE-B968-424D-82D8-34144670E16F}"/>
              </a:ext>
            </a:extLst>
          </p:cNvPr>
          <p:cNvSpPr/>
          <p:nvPr/>
        </p:nvSpPr>
        <p:spPr>
          <a:xfrm>
            <a:off x="0" y="1270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846C9E3-8CCB-604A-AA8E-BACB8780DCC7}"/>
              </a:ext>
            </a:extLst>
          </p:cNvPr>
          <p:cNvSpPr txBox="1"/>
          <p:nvPr/>
        </p:nvSpPr>
        <p:spPr>
          <a:xfrm>
            <a:off x="186266" y="5139035"/>
            <a:ext cx="25434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>
                <a:solidFill>
                  <a:srgbClr val="024380"/>
                </a:solidFill>
                <a:latin typeface="Abadi MT Condensed Extra Bold" panose="020B0306030101010103" pitchFamily="34" charset="77"/>
              </a:rPr>
              <a:t>UND IHRE INHALTE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217FAE-FF7A-8740-BA80-D059BC2F1ED2}"/>
              </a:ext>
            </a:extLst>
          </p:cNvPr>
          <p:cNvSpPr txBox="1"/>
          <p:nvPr/>
        </p:nvSpPr>
        <p:spPr>
          <a:xfrm>
            <a:off x="4622800" y="1604436"/>
            <a:ext cx="229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AGENDAPUNKT, DER ERSTE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0046D60-989B-FE4C-815D-33777ED00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4933789A-4F8C-354D-A419-62D3FA0B569E}"/>
              </a:ext>
            </a:extLst>
          </p:cNvPr>
          <p:cNvSpPr txBox="1"/>
          <p:nvPr/>
        </p:nvSpPr>
        <p:spPr>
          <a:xfrm>
            <a:off x="4622800" y="4004736"/>
            <a:ext cx="339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DIES IST HIER NUR VERANSCHAULICHUNG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31CDC47-3D12-2E4A-ADE6-453DB3BB6621}"/>
              </a:ext>
            </a:extLst>
          </p:cNvPr>
          <p:cNvSpPr txBox="1"/>
          <p:nvPr/>
        </p:nvSpPr>
        <p:spPr>
          <a:xfrm>
            <a:off x="4622800" y="4423836"/>
            <a:ext cx="464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AUF DER AGENDAÜBERSICHT BITTE KEINE UNTERPUNKTE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155DEFB-9EE2-A446-9E63-8DE49D5376FE}"/>
              </a:ext>
            </a:extLst>
          </p:cNvPr>
          <p:cNvSpPr txBox="1"/>
          <p:nvPr/>
        </p:nvSpPr>
        <p:spPr>
          <a:xfrm>
            <a:off x="4622800" y="4855636"/>
            <a:ext cx="392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ES GENÜGT VÖLLIG, WENN DIE BESPROCHENEN </a:t>
            </a:r>
            <a:b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</a:br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HAUPTKAPITEL HIER </a:t>
            </a:r>
            <a:r>
              <a:rPr lang="de-DE" dirty="0" err="1">
                <a:solidFill>
                  <a:srgbClr val="024380"/>
                </a:solidFill>
                <a:latin typeface="Abadi MT Condensed Light" panose="020B0306030101010103" pitchFamily="34" charset="77"/>
              </a:rPr>
              <a:t>GEZEiGT</a:t>
            </a:r>
            <a:r>
              <a:rPr lang="de-DE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 WERDEN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D2EC11C-80CB-5A43-BF19-1620FAFCD459}"/>
              </a:ext>
            </a:extLst>
          </p:cNvPr>
          <p:cNvSpPr txBox="1"/>
          <p:nvPr/>
        </p:nvSpPr>
        <p:spPr>
          <a:xfrm>
            <a:off x="173566" y="4796135"/>
            <a:ext cx="2462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DIE HEUTIGE PARTIE</a:t>
            </a:r>
          </a:p>
        </p:txBody>
      </p:sp>
      <p:sp>
        <p:nvSpPr>
          <p:cNvPr id="36" name="Pfeil nach rechts 35">
            <a:extLst>
              <a:ext uri="{FF2B5EF4-FFF2-40B4-BE49-F238E27FC236}">
                <a16:creationId xmlns:a16="http://schemas.microsoft.com/office/drawing/2014/main" id="{DD8BCD7E-823E-E048-A81F-2CFD681D0123}"/>
              </a:ext>
            </a:extLst>
          </p:cNvPr>
          <p:cNvSpPr/>
          <p:nvPr/>
        </p:nvSpPr>
        <p:spPr>
          <a:xfrm>
            <a:off x="3977300" y="2159000"/>
            <a:ext cx="368300" cy="266700"/>
          </a:xfrm>
          <a:prstGeom prst="rightArrow">
            <a:avLst/>
          </a:prstGeom>
          <a:solidFill>
            <a:srgbClr val="2A77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2611CCD0-81DF-8547-BC69-94FE3E2CE73D}"/>
              </a:ext>
            </a:extLst>
          </p:cNvPr>
          <p:cNvSpPr/>
          <p:nvPr/>
        </p:nvSpPr>
        <p:spPr>
          <a:xfrm>
            <a:off x="4419600" y="2108200"/>
            <a:ext cx="4610100" cy="342900"/>
          </a:xfrm>
          <a:prstGeom prst="rect">
            <a:avLst/>
          </a:prstGeom>
          <a:solidFill>
            <a:srgbClr val="2A77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3F47894-40F4-7D45-8E87-053F87E474BB}"/>
              </a:ext>
            </a:extLst>
          </p:cNvPr>
          <p:cNvSpPr txBox="1"/>
          <p:nvPr/>
        </p:nvSpPr>
        <p:spPr>
          <a:xfrm>
            <a:off x="4432300" y="2125136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DANACH FOLGT DER ZWEITE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CA9496DE-34DD-6846-B9F2-74D0244DCBA5}"/>
              </a:ext>
            </a:extLst>
          </p:cNvPr>
          <p:cNvSpPr/>
          <p:nvPr/>
        </p:nvSpPr>
        <p:spPr>
          <a:xfrm>
            <a:off x="4457700" y="25527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57CB941-914F-604E-8EE6-097B4CAED87D}"/>
              </a:ext>
            </a:extLst>
          </p:cNvPr>
          <p:cNvSpPr txBox="1"/>
          <p:nvPr/>
        </p:nvSpPr>
        <p:spPr>
          <a:xfrm>
            <a:off x="4648200" y="2455336"/>
            <a:ext cx="3233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gelangt man dann zum ersten </a:t>
            </a:r>
            <a:r>
              <a:rPr lang="de-DE" sz="1600" dirty="0" err="1">
                <a:solidFill>
                  <a:srgbClr val="024380"/>
                </a:solidFill>
                <a:latin typeface="Abadi MT Condensed Light" panose="020B0306030101010103" pitchFamily="34" charset="77"/>
              </a:rPr>
              <a:t>Agendapunkt</a:t>
            </a:r>
            <a:endParaRPr lang="de-DE" sz="1600" dirty="0">
              <a:solidFill>
                <a:srgbClr val="024380"/>
              </a:solidFill>
              <a:latin typeface="Abadi MT Condensed Light" panose="020B0306030101010103" pitchFamily="34" charset="77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BE6C7F34-CD68-6840-B10B-5196D618D12B}"/>
              </a:ext>
            </a:extLst>
          </p:cNvPr>
          <p:cNvSpPr/>
          <p:nvPr/>
        </p:nvSpPr>
        <p:spPr>
          <a:xfrm>
            <a:off x="4457700" y="30861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ED8664CB-E880-4442-A7F6-C02993396405}"/>
              </a:ext>
            </a:extLst>
          </p:cNvPr>
          <p:cNvSpPr txBox="1"/>
          <p:nvPr/>
        </p:nvSpPr>
        <p:spPr>
          <a:xfrm>
            <a:off x="4648200" y="2988736"/>
            <a:ext cx="3018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einer nach dem anderen, wie bisher auch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5E5F974E-470F-4E47-8895-0C28A26D4BAE}"/>
              </a:ext>
            </a:extLst>
          </p:cNvPr>
          <p:cNvSpPr/>
          <p:nvPr/>
        </p:nvSpPr>
        <p:spPr>
          <a:xfrm>
            <a:off x="4457700" y="28067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22DC220-CD03-854C-BB39-799828899E99}"/>
              </a:ext>
            </a:extLst>
          </p:cNvPr>
          <p:cNvSpPr txBox="1"/>
          <p:nvPr/>
        </p:nvSpPr>
        <p:spPr>
          <a:xfrm>
            <a:off x="4648200" y="2709336"/>
            <a:ext cx="3709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kommen hier gerne die verschiedenen Unterpunkte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DA52999-872E-B44E-A8B2-76F98228B614}"/>
              </a:ext>
            </a:extLst>
          </p:cNvPr>
          <p:cNvSpPr/>
          <p:nvPr/>
        </p:nvSpPr>
        <p:spPr>
          <a:xfrm>
            <a:off x="4457700" y="33528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6F057163-A87A-D942-80C5-658E899B3E2C}"/>
              </a:ext>
            </a:extLst>
          </p:cNvPr>
          <p:cNvSpPr txBox="1"/>
          <p:nvPr/>
        </p:nvSpPr>
        <p:spPr>
          <a:xfrm>
            <a:off x="4648200" y="3255436"/>
            <a:ext cx="5133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nach Möglichkeit bei allen Hauptkapiteln jeweils gleich viele Unterpunkte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AFB5BA2-3E90-AF4B-A4EE-BBD36462EB9C}"/>
              </a:ext>
            </a:extLst>
          </p:cNvPr>
          <p:cNvSpPr/>
          <p:nvPr/>
        </p:nvSpPr>
        <p:spPr>
          <a:xfrm>
            <a:off x="4457700" y="3644900"/>
            <a:ext cx="108000" cy="1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1C47DE44-2778-B144-B715-2C94BA826FF0}"/>
              </a:ext>
            </a:extLst>
          </p:cNvPr>
          <p:cNvSpPr txBox="1"/>
          <p:nvPr/>
        </p:nvSpPr>
        <p:spPr>
          <a:xfrm>
            <a:off x="4660900" y="3547536"/>
            <a:ext cx="3804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so, wie es auf der nächsten </a:t>
            </a:r>
            <a:r>
              <a:rPr lang="de-DE" sz="1600" dirty="0" err="1">
                <a:solidFill>
                  <a:srgbClr val="024380"/>
                </a:solidFill>
                <a:latin typeface="Abadi MT Condensed Light" panose="020B0306030101010103" pitchFamily="34" charset="77"/>
              </a:rPr>
              <a:t>Agendafolie</a:t>
            </a:r>
            <a:r>
              <a:rPr lang="de-DE" sz="1600" dirty="0">
                <a:solidFill>
                  <a:srgbClr val="024380"/>
                </a:solidFill>
                <a:latin typeface="Abadi MT Condensed Light" panose="020B0306030101010103" pitchFamily="34" charset="77"/>
              </a:rPr>
              <a:t> gezeigt wird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FC6372F-9405-B846-B476-1631CD08F941}"/>
              </a:ext>
            </a:extLst>
          </p:cNvPr>
          <p:cNvSpPr/>
          <p:nvPr/>
        </p:nvSpPr>
        <p:spPr>
          <a:xfrm>
            <a:off x="4165600" y="16637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DE788A2F-A070-F342-8BAF-7D2D7B293460}"/>
              </a:ext>
            </a:extLst>
          </p:cNvPr>
          <p:cNvSpPr/>
          <p:nvPr/>
        </p:nvSpPr>
        <p:spPr>
          <a:xfrm>
            <a:off x="4165600" y="40640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65774A4-8B51-704F-80DE-A9BEF3353A84}"/>
              </a:ext>
            </a:extLst>
          </p:cNvPr>
          <p:cNvSpPr/>
          <p:nvPr/>
        </p:nvSpPr>
        <p:spPr>
          <a:xfrm>
            <a:off x="4165600" y="44831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232446DD-8B12-2F40-BAA0-9DDA35D8FD38}"/>
              </a:ext>
            </a:extLst>
          </p:cNvPr>
          <p:cNvSpPr/>
          <p:nvPr/>
        </p:nvSpPr>
        <p:spPr>
          <a:xfrm>
            <a:off x="4165600" y="4902200"/>
            <a:ext cx="180000" cy="1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71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7F51AF5-BF08-3D49-A0AD-0291B5EA0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70" t="38552" r="37566" b="3485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E23F3C9-D4DF-7544-9007-5BA85EC30A84}"/>
              </a:ext>
            </a:extLst>
          </p:cNvPr>
          <p:cNvSpPr txBox="1"/>
          <p:nvPr/>
        </p:nvSpPr>
        <p:spPr>
          <a:xfrm>
            <a:off x="2024083" y="2494098"/>
            <a:ext cx="2190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DAS IDEALE FELD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483778-D209-0C48-8D85-B0283AF13F5B}"/>
              </a:ext>
            </a:extLst>
          </p:cNvPr>
          <p:cNvSpPr txBox="1"/>
          <p:nvPr/>
        </p:nvSpPr>
        <p:spPr>
          <a:xfrm>
            <a:off x="2036783" y="2818988"/>
            <a:ext cx="21659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300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FÜR INVESTITIONEN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CFC40D-A3E8-434C-A1AC-2923306A1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6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DD4A290-8FE4-7D49-8D7A-FD2FD8D4F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28" t="21560" r="16473" b="-2906"/>
          <a:stretch/>
        </p:blipFill>
        <p:spPr>
          <a:xfrm>
            <a:off x="0" y="0"/>
            <a:ext cx="12192000" cy="7112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4AB59D9-FC24-C748-9CE1-C82AE1FDC8BB}"/>
              </a:ext>
            </a:extLst>
          </p:cNvPr>
          <p:cNvSpPr txBox="1"/>
          <p:nvPr/>
        </p:nvSpPr>
        <p:spPr>
          <a:xfrm>
            <a:off x="7040042" y="4026745"/>
            <a:ext cx="22670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WORAN WIR UNS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C17FA6-8B49-B249-85F6-EA2EE6A5A0CE}"/>
              </a:ext>
            </a:extLst>
          </p:cNvPr>
          <p:cNvSpPr txBox="1"/>
          <p:nvPr/>
        </p:nvSpPr>
        <p:spPr>
          <a:xfrm>
            <a:off x="7027342" y="4382345"/>
            <a:ext cx="22733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VERBINDLICH HALTEN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AFD8A02-1C89-E743-A627-643F83C84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3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CAA1C14-968A-1541-8EFC-26ECE98C2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3" t="27809" r="16513" b="39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80F3ACD-C224-F74E-9115-8460365FD7F6}"/>
              </a:ext>
            </a:extLst>
          </p:cNvPr>
          <p:cNvSpPr txBox="1"/>
          <p:nvPr/>
        </p:nvSpPr>
        <p:spPr>
          <a:xfrm>
            <a:off x="6929969" y="1156545"/>
            <a:ext cx="16754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ZUG FÜR ZUG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9F6F59-396C-7A47-9140-E65A0C517B4D}"/>
              </a:ext>
            </a:extLst>
          </p:cNvPr>
          <p:cNvSpPr txBox="1"/>
          <p:nvPr/>
        </p:nvSpPr>
        <p:spPr>
          <a:xfrm>
            <a:off x="6904569" y="1486745"/>
            <a:ext cx="16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ZUM ERFOLG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7C702F-EBAD-CC40-A4C3-C04DE3AAC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9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DF275AE-2A33-F44D-AED4-7275917D2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418" y="0"/>
            <a:ext cx="12434836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80F7A29-97E7-5F40-A8C4-C3C16C229CDD}"/>
              </a:ext>
            </a:extLst>
          </p:cNvPr>
          <p:cNvSpPr txBox="1"/>
          <p:nvPr/>
        </p:nvSpPr>
        <p:spPr>
          <a:xfrm>
            <a:off x="7535342" y="4661745"/>
            <a:ext cx="24481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EXKLUSIV FÜR SIE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842F88-F5D5-234B-B1E4-E1AFE38D4DA9}"/>
              </a:ext>
            </a:extLst>
          </p:cNvPr>
          <p:cNvSpPr txBox="1"/>
          <p:nvPr/>
        </p:nvSpPr>
        <p:spPr>
          <a:xfrm>
            <a:off x="7522642" y="5017345"/>
            <a:ext cx="2626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300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BESTENS AUFGESTELLT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80F815B-C23B-E14E-B6C8-ED7761489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C8EA755-F398-7244-9CF6-5FE515967263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  <a:alpha val="42000"/>
                </a:schemeClr>
              </a:gs>
              <a:gs pos="19000">
                <a:schemeClr val="accent3">
                  <a:lumMod val="89000"/>
                </a:schemeClr>
              </a:gs>
              <a:gs pos="36000">
                <a:schemeClr val="accent3">
                  <a:lumMod val="75000"/>
                </a:schemeClr>
              </a:gs>
              <a:gs pos="77000">
                <a:schemeClr val="tx1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3558B38-E6B7-6E4C-A4BA-D1A886D6D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1" y="1290460"/>
            <a:ext cx="1970406" cy="4378680"/>
          </a:xfrm>
          <a:prstGeom prst="rect">
            <a:avLst/>
          </a:prstGeom>
          <a:effectLst>
            <a:outerShdw blurRad="114300" dist="279400" dir="2700000" sx="103000" sy="103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83C2117-9ABA-5F40-A774-071E7033F5AB}"/>
              </a:ext>
            </a:extLst>
          </p:cNvPr>
          <p:cNvSpPr txBox="1"/>
          <p:nvPr/>
        </p:nvSpPr>
        <p:spPr>
          <a:xfrm>
            <a:off x="4761724" y="4784511"/>
            <a:ext cx="1664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300" b="1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SO LÄUFT ES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A4FE8E5-2445-2C4B-8457-B8F34954D8CB}"/>
              </a:ext>
            </a:extLst>
          </p:cNvPr>
          <p:cNvSpPr txBox="1"/>
          <p:nvPr/>
        </p:nvSpPr>
        <p:spPr>
          <a:xfrm>
            <a:off x="4761339" y="5089311"/>
            <a:ext cx="16400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EINFACH GUT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07ED3D5-BE9C-0D40-A624-BDFF17A34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3500"/>
            <a:ext cx="1346200" cy="6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44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Macintosh PowerPoint</Application>
  <PresentationFormat>Breitbild</PresentationFormat>
  <Paragraphs>55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Abadi MT Condensed Extra Bold</vt:lpstr>
      <vt:lpstr>Abadi MT Condensed Light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17</cp:revision>
  <dcterms:created xsi:type="dcterms:W3CDTF">2022-09-19T19:23:23Z</dcterms:created>
  <dcterms:modified xsi:type="dcterms:W3CDTF">2022-09-20T08:46:27Z</dcterms:modified>
</cp:coreProperties>
</file>